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handoutMasterIdLst>
    <p:handoutMasterId r:id="rId10"/>
  </p:handoutMasterIdLst>
  <p:sldIdLst>
    <p:sldId id="1697" r:id="rId5"/>
    <p:sldId id="1698" r:id="rId6"/>
    <p:sldId id="1695" r:id="rId7"/>
    <p:sldId id="1694" r:id="rId8"/>
  </p:sldIdLst>
  <p:sldSz cx="5376863" cy="7169150" type="B5ISO"/>
  <p:notesSz cx="6808788" cy="9940925"/>
  <p:defaultTextStyle>
    <a:defPPr>
      <a:defRPr lang="fr-FR"/>
    </a:defPPr>
    <a:lvl1pPr marL="0" algn="l" defTabSz="628467" rtl="0" eaLnBrk="1" latinLnBrk="0" hangingPunct="1">
      <a:defRPr sz="1237" kern="1200">
        <a:solidFill>
          <a:schemeClr val="tx1"/>
        </a:solidFill>
        <a:latin typeface="+mn-lt"/>
        <a:ea typeface="+mn-ea"/>
        <a:cs typeface="+mn-cs"/>
      </a:defRPr>
    </a:lvl1pPr>
    <a:lvl2pPr marL="314234" algn="l" defTabSz="628467" rtl="0" eaLnBrk="1" latinLnBrk="0" hangingPunct="1">
      <a:defRPr sz="1237" kern="1200">
        <a:solidFill>
          <a:schemeClr val="tx1"/>
        </a:solidFill>
        <a:latin typeface="+mn-lt"/>
        <a:ea typeface="+mn-ea"/>
        <a:cs typeface="+mn-cs"/>
      </a:defRPr>
    </a:lvl2pPr>
    <a:lvl3pPr marL="628467" algn="l" defTabSz="628467" rtl="0" eaLnBrk="1" latinLnBrk="0" hangingPunct="1">
      <a:defRPr sz="1237" kern="1200">
        <a:solidFill>
          <a:schemeClr val="tx1"/>
        </a:solidFill>
        <a:latin typeface="+mn-lt"/>
        <a:ea typeface="+mn-ea"/>
        <a:cs typeface="+mn-cs"/>
      </a:defRPr>
    </a:lvl3pPr>
    <a:lvl4pPr marL="942701" algn="l" defTabSz="628467" rtl="0" eaLnBrk="1" latinLnBrk="0" hangingPunct="1">
      <a:defRPr sz="1237" kern="1200">
        <a:solidFill>
          <a:schemeClr val="tx1"/>
        </a:solidFill>
        <a:latin typeface="+mn-lt"/>
        <a:ea typeface="+mn-ea"/>
        <a:cs typeface="+mn-cs"/>
      </a:defRPr>
    </a:lvl4pPr>
    <a:lvl5pPr marL="1256934" algn="l" defTabSz="628467" rtl="0" eaLnBrk="1" latinLnBrk="0" hangingPunct="1">
      <a:defRPr sz="1237" kern="1200">
        <a:solidFill>
          <a:schemeClr val="tx1"/>
        </a:solidFill>
        <a:latin typeface="+mn-lt"/>
        <a:ea typeface="+mn-ea"/>
        <a:cs typeface="+mn-cs"/>
      </a:defRPr>
    </a:lvl5pPr>
    <a:lvl6pPr marL="1571168" algn="l" defTabSz="628467" rtl="0" eaLnBrk="1" latinLnBrk="0" hangingPunct="1">
      <a:defRPr sz="1237" kern="1200">
        <a:solidFill>
          <a:schemeClr val="tx1"/>
        </a:solidFill>
        <a:latin typeface="+mn-lt"/>
        <a:ea typeface="+mn-ea"/>
        <a:cs typeface="+mn-cs"/>
      </a:defRPr>
    </a:lvl6pPr>
    <a:lvl7pPr marL="1885401" algn="l" defTabSz="628467" rtl="0" eaLnBrk="1" latinLnBrk="0" hangingPunct="1">
      <a:defRPr sz="1237" kern="1200">
        <a:solidFill>
          <a:schemeClr val="tx1"/>
        </a:solidFill>
        <a:latin typeface="+mn-lt"/>
        <a:ea typeface="+mn-ea"/>
        <a:cs typeface="+mn-cs"/>
      </a:defRPr>
    </a:lvl7pPr>
    <a:lvl8pPr marL="2199635" algn="l" defTabSz="628467" rtl="0" eaLnBrk="1" latinLnBrk="0" hangingPunct="1">
      <a:defRPr sz="1237" kern="1200">
        <a:solidFill>
          <a:schemeClr val="tx1"/>
        </a:solidFill>
        <a:latin typeface="+mn-lt"/>
        <a:ea typeface="+mn-ea"/>
        <a:cs typeface="+mn-cs"/>
      </a:defRPr>
    </a:lvl8pPr>
    <a:lvl9pPr marL="2513868" algn="l" defTabSz="628467" rtl="0" eaLnBrk="1" latinLnBrk="0" hangingPunct="1">
      <a:defRPr sz="123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8" userDrawn="1">
          <p15:clr>
            <a:srgbClr val="A4A3A4"/>
          </p15:clr>
        </p15:guide>
        <p15:guide id="2" orient="horz" pos="649" userDrawn="1">
          <p15:clr>
            <a:srgbClr val="A4A3A4"/>
          </p15:clr>
        </p15:guide>
        <p15:guide id="3" orient="horz" pos="4039" userDrawn="1">
          <p15:clr>
            <a:srgbClr val="A4A3A4"/>
          </p15:clr>
        </p15:guide>
        <p15:guide id="4" orient="horz" pos="144" userDrawn="1">
          <p15:clr>
            <a:srgbClr val="A4A3A4"/>
          </p15:clr>
        </p15:guide>
        <p15:guide id="5" orient="horz" pos="551" userDrawn="1">
          <p15:clr>
            <a:srgbClr val="A4A3A4"/>
          </p15:clr>
        </p15:guide>
        <p15:guide id="6" pos="1694" userDrawn="1">
          <p15:clr>
            <a:srgbClr val="A4A3A4"/>
          </p15:clr>
        </p15:guide>
        <p15:guide id="7" pos="131" userDrawn="1">
          <p15:clr>
            <a:srgbClr val="A4A3A4"/>
          </p15:clr>
        </p15:guide>
        <p15:guide id="8" pos="3261" userDrawn="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aroline HONDERMARCK" initials="CH" lastIdx="4" clrIdx="2">
    <p:extLst>
      <p:ext uri="{19B8F6BF-5375-455C-9EA6-DF929625EA0E}">
        <p15:presenceInfo xmlns:p15="http://schemas.microsoft.com/office/powerpoint/2012/main" userId="S-1-5-21-2572324894-675194906-607370071-16027" providerId="AD"/>
      </p:ext>
    </p:extLst>
  </p:cmAuthor>
  <p:cmAuthor id="8" name="Margaux TYWONIUK" initials="MT" lastIdx="13" clrIdx="3">
    <p:extLst>
      <p:ext uri="{19B8F6BF-5375-455C-9EA6-DF929625EA0E}">
        <p15:presenceInfo xmlns:p15="http://schemas.microsoft.com/office/powerpoint/2012/main" userId="S::margaux.tywoniuk@convictionsrh.com::bf8da71a-17dd-4318-a957-9ec19a34a5ee" providerId="AD"/>
      </p:ext>
    </p:extLst>
  </p:cmAuthor>
  <p:cmAuthor id="9" name="Daniela TRIBOUT" initials="DT" lastIdx="6" clrIdx="4">
    <p:extLst>
      <p:ext uri="{19B8F6BF-5375-455C-9EA6-DF929625EA0E}">
        <p15:presenceInfo xmlns:p15="http://schemas.microsoft.com/office/powerpoint/2012/main" userId="S::daniela.tribout@convictionsrh.com::4973a8ef-5701-442d-8b8b-1991fdf3ea42" providerId="AD"/>
      </p:ext>
    </p:extLst>
  </p:cmAuthor>
  <p:cmAuthor id="10" name="Cécile MOIZARD" initials="CM" lastIdx="13" clrIdx="5">
    <p:extLst>
      <p:ext uri="{19B8F6BF-5375-455C-9EA6-DF929625EA0E}">
        <p15:presenceInfo xmlns:p15="http://schemas.microsoft.com/office/powerpoint/2012/main" userId="S::cecile.moizard@convictionsrh.com::cb93be9b-5cd2-4a83-ba27-3b510a5a98a5" providerId="AD"/>
      </p:ext>
    </p:extLst>
  </p:cmAuthor>
  <p:cmAuthor id="11" name="morane.ruelland" initials="mo" lastIdx="8" clrIdx="6">
    <p:extLst>
      <p:ext uri="{19B8F6BF-5375-455C-9EA6-DF929625EA0E}">
        <p15:presenceInfo xmlns:p15="http://schemas.microsoft.com/office/powerpoint/2012/main" userId="S::morane.ruelland_developpement-durable.gouv.fr#ext#@publicimpactmanagement.onmicrosoft.com::75dd15a9-4c96-4d15-832f-e4933b3ed1b5" providerId="AD"/>
      </p:ext>
    </p:extLst>
  </p:cmAuthor>
  <p:cmAuthor id="5" name="Florence GERAUD" initials="FG" lastIdx="2" clrIdx="0">
    <p:extLst>
      <p:ext uri="{19B8F6BF-5375-455C-9EA6-DF929625EA0E}">
        <p15:presenceInfo xmlns:p15="http://schemas.microsoft.com/office/powerpoint/2012/main" userId="S-1-5-21-2572324894-675194906-607370071-1780" providerId="AD"/>
      </p:ext>
    </p:extLst>
  </p:cmAuthor>
  <p:cmAuthor id="6" name="Laura RENAULT" initials="LR" lastIdx="8" clrIdx="1">
    <p:extLst>
      <p:ext uri="{19B8F6BF-5375-455C-9EA6-DF929625EA0E}">
        <p15:presenceInfo xmlns:p15="http://schemas.microsoft.com/office/powerpoint/2012/main" userId="Laura RENAUL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188"/>
    <a:srgbClr val="E75757"/>
    <a:srgbClr val="1A225C"/>
    <a:srgbClr val="5A65B2"/>
    <a:srgbClr val="F19A9A"/>
    <a:srgbClr val="27348B"/>
    <a:srgbClr val="B1782D"/>
    <a:srgbClr val="E65857"/>
    <a:srgbClr val="FFDF99"/>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91855D-78F1-489B-8611-6838D816D03C}" v="5" dt="2020-10-26T16:38:33.24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65" d="100"/>
          <a:sy n="65" d="100"/>
        </p:scale>
        <p:origin x="2220" y="78"/>
      </p:cViewPr>
      <p:guideLst>
        <p:guide orient="horz" pos="2258"/>
        <p:guide orient="horz" pos="649"/>
        <p:guide orient="horz" pos="4039"/>
        <p:guide orient="horz" pos="144"/>
        <p:guide orient="horz" pos="551"/>
        <p:guide pos="1694"/>
        <p:guide pos="131"/>
        <p:guide pos="3261"/>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e DELRIEU (Public Impact Management)" userId="36f22f2a-153d-4c13-9472-53d706ec26d3" providerId="ADAL" clId="{EF26C099-ED53-432B-88BB-1488CC0C2BDA}"/>
    <pc:docChg chg="custSel modSld">
      <pc:chgData name="Alexandre DELRIEU (Public Impact Management)" userId="36f22f2a-153d-4c13-9472-53d706ec26d3" providerId="ADAL" clId="{EF26C099-ED53-432B-88BB-1488CC0C2BDA}" dt="2020-09-30T16:58:39.697" v="118" actId="478"/>
      <pc:docMkLst>
        <pc:docMk/>
      </pc:docMkLst>
      <pc:sldChg chg="delSp modSp mod">
        <pc:chgData name="Alexandre DELRIEU (Public Impact Management)" userId="36f22f2a-153d-4c13-9472-53d706ec26d3" providerId="ADAL" clId="{EF26C099-ED53-432B-88BB-1488CC0C2BDA}" dt="2020-09-30T16:58:39.697" v="118" actId="478"/>
        <pc:sldMkLst>
          <pc:docMk/>
          <pc:sldMk cId="1132278282" sldId="1695"/>
        </pc:sldMkLst>
        <pc:spChg chg="mod">
          <ac:chgData name="Alexandre DELRIEU (Public Impact Management)" userId="36f22f2a-153d-4c13-9472-53d706ec26d3" providerId="ADAL" clId="{EF26C099-ED53-432B-88BB-1488CC0C2BDA}" dt="2020-09-30T16:56:49.470" v="63" actId="20577"/>
          <ac:spMkLst>
            <pc:docMk/>
            <pc:sldMk cId="1132278282" sldId="1695"/>
            <ac:spMk id="7" creationId="{F33FC852-CCED-4339-948D-28B322D514D2}"/>
          </ac:spMkLst>
        </pc:spChg>
        <pc:spChg chg="del">
          <ac:chgData name="Alexandre DELRIEU (Public Impact Management)" userId="36f22f2a-153d-4c13-9472-53d706ec26d3" providerId="ADAL" clId="{EF26C099-ED53-432B-88BB-1488CC0C2BDA}" dt="2020-09-30T16:58:39.697" v="118" actId="478"/>
          <ac:spMkLst>
            <pc:docMk/>
            <pc:sldMk cId="1132278282" sldId="1695"/>
            <ac:spMk id="9" creationId="{B7EEB26A-95AA-4C9B-AD96-D4C2AE4E5986}"/>
          </ac:spMkLst>
        </pc:spChg>
      </pc:sldChg>
      <pc:sldChg chg="modSp mod">
        <pc:chgData name="Alexandre DELRIEU (Public Impact Management)" userId="36f22f2a-153d-4c13-9472-53d706ec26d3" providerId="ADAL" clId="{EF26C099-ED53-432B-88BB-1488CC0C2BDA}" dt="2020-09-30T16:57:39.376" v="117" actId="1035"/>
        <pc:sldMkLst>
          <pc:docMk/>
          <pc:sldMk cId="3758024370" sldId="1697"/>
        </pc:sldMkLst>
        <pc:spChg chg="mod">
          <ac:chgData name="Alexandre DELRIEU (Public Impact Management)" userId="36f22f2a-153d-4c13-9472-53d706ec26d3" providerId="ADAL" clId="{EF26C099-ED53-432B-88BB-1488CC0C2BDA}" dt="2020-09-30T16:46:59.480" v="1" actId="20577"/>
          <ac:spMkLst>
            <pc:docMk/>
            <pc:sldMk cId="3758024370" sldId="1697"/>
            <ac:spMk id="6" creationId="{91A14FE4-C16A-4672-833B-E38121510EAB}"/>
          </ac:spMkLst>
        </pc:spChg>
        <pc:spChg chg="mod">
          <ac:chgData name="Alexandre DELRIEU (Public Impact Management)" userId="36f22f2a-153d-4c13-9472-53d706ec26d3" providerId="ADAL" clId="{EF26C099-ED53-432B-88BB-1488CC0C2BDA}" dt="2020-09-30T16:54:43.445" v="39" actId="20577"/>
          <ac:spMkLst>
            <pc:docMk/>
            <pc:sldMk cId="3758024370" sldId="1697"/>
            <ac:spMk id="40" creationId="{A9C53B25-2CE7-4E77-AE47-0A190C27D5E4}"/>
          </ac:spMkLst>
        </pc:spChg>
        <pc:spChg chg="mod">
          <ac:chgData name="Alexandre DELRIEU (Public Impact Management)" userId="36f22f2a-153d-4c13-9472-53d706ec26d3" providerId="ADAL" clId="{EF26C099-ED53-432B-88BB-1488CC0C2BDA}" dt="2020-09-30T16:57:31.478" v="106" actId="1036"/>
          <ac:spMkLst>
            <pc:docMk/>
            <pc:sldMk cId="3758024370" sldId="1697"/>
            <ac:spMk id="43" creationId="{F3765EDC-B7FA-42D7-906E-4434C289F4EF}"/>
          </ac:spMkLst>
        </pc:spChg>
        <pc:spChg chg="mod">
          <ac:chgData name="Alexandre DELRIEU (Public Impact Management)" userId="36f22f2a-153d-4c13-9472-53d706ec26d3" providerId="ADAL" clId="{EF26C099-ED53-432B-88BB-1488CC0C2BDA}" dt="2020-09-30T16:57:39.376" v="117" actId="1035"/>
          <ac:spMkLst>
            <pc:docMk/>
            <pc:sldMk cId="3758024370" sldId="1697"/>
            <ac:spMk id="52" creationId="{5860EA61-163D-4A81-9CE3-C39FAF2DFB42}"/>
          </ac:spMkLst>
        </pc:spChg>
        <pc:spChg chg="mod">
          <ac:chgData name="Alexandre DELRIEU (Public Impact Management)" userId="36f22f2a-153d-4c13-9472-53d706ec26d3" providerId="ADAL" clId="{EF26C099-ED53-432B-88BB-1488CC0C2BDA}" dt="2020-09-30T16:47:49.541" v="11" actId="20577"/>
          <ac:spMkLst>
            <pc:docMk/>
            <pc:sldMk cId="3758024370" sldId="1697"/>
            <ac:spMk id="55" creationId="{AF50BAB6-F23C-4F75-9E06-9A3A4D698765}"/>
          </ac:spMkLst>
        </pc:spChg>
        <pc:spChg chg="mod">
          <ac:chgData name="Alexandre DELRIEU (Public Impact Management)" userId="36f22f2a-153d-4c13-9472-53d706ec26d3" providerId="ADAL" clId="{EF26C099-ED53-432B-88BB-1488CC0C2BDA}" dt="2020-09-30T16:47:28.923" v="10" actId="20577"/>
          <ac:spMkLst>
            <pc:docMk/>
            <pc:sldMk cId="3758024370" sldId="1697"/>
            <ac:spMk id="57" creationId="{869332EB-9553-4700-94AC-0BC333B4FAD1}"/>
          </ac:spMkLst>
        </pc:spChg>
      </pc:sldChg>
    </pc:docChg>
  </pc:docChgLst>
  <pc:docChgLst>
    <pc:chgData name="Alexandre DELRIEU (Public Impact Management)" userId="36f22f2a-153d-4c13-9472-53d706ec26d3" providerId="ADAL" clId="{FD91855D-78F1-489B-8611-6838D816D03C}"/>
    <pc:docChg chg="undo custSel addSld modSld">
      <pc:chgData name="Alexandre DELRIEU (Public Impact Management)" userId="36f22f2a-153d-4c13-9472-53d706ec26d3" providerId="ADAL" clId="{FD91855D-78F1-489B-8611-6838D816D03C}" dt="2020-10-26T16:38:33.248" v="1064"/>
      <pc:docMkLst>
        <pc:docMk/>
      </pc:docMkLst>
      <pc:sldChg chg="delSp modSp mod">
        <pc:chgData name="Alexandre DELRIEU (Public Impact Management)" userId="36f22f2a-153d-4c13-9472-53d706ec26d3" providerId="ADAL" clId="{FD91855D-78F1-489B-8611-6838D816D03C}" dt="2020-10-26T16:38:33.248" v="1064"/>
        <pc:sldMkLst>
          <pc:docMk/>
          <pc:sldMk cId="3758024370" sldId="1697"/>
        </pc:sldMkLst>
        <pc:spChg chg="del mod">
          <ac:chgData name="Alexandre DELRIEU (Public Impact Management)" userId="36f22f2a-153d-4c13-9472-53d706ec26d3" providerId="ADAL" clId="{FD91855D-78F1-489B-8611-6838D816D03C}" dt="2020-10-26T16:28:08.712" v="5" actId="478"/>
          <ac:spMkLst>
            <pc:docMk/>
            <pc:sldMk cId="3758024370" sldId="1697"/>
            <ac:spMk id="2" creationId="{C2D84AC1-F6F7-4E94-A9DF-8F1D0C4BB23E}"/>
          </ac:spMkLst>
        </pc:spChg>
        <pc:spChg chg="del">
          <ac:chgData name="Alexandre DELRIEU (Public Impact Management)" userId="36f22f2a-153d-4c13-9472-53d706ec26d3" providerId="ADAL" clId="{FD91855D-78F1-489B-8611-6838D816D03C}" dt="2020-10-26T16:28:18.673" v="9" actId="478"/>
          <ac:spMkLst>
            <pc:docMk/>
            <pc:sldMk cId="3758024370" sldId="1697"/>
            <ac:spMk id="6" creationId="{91A14FE4-C16A-4672-833B-E38121510EAB}"/>
          </ac:spMkLst>
        </pc:spChg>
        <pc:spChg chg="del">
          <ac:chgData name="Alexandre DELRIEU (Public Impact Management)" userId="36f22f2a-153d-4c13-9472-53d706ec26d3" providerId="ADAL" clId="{FD91855D-78F1-489B-8611-6838D816D03C}" dt="2020-10-26T16:28:03.585" v="1" actId="478"/>
          <ac:spMkLst>
            <pc:docMk/>
            <pc:sldMk cId="3758024370" sldId="1697"/>
            <ac:spMk id="7" creationId="{F33FC852-CCED-4339-948D-28B322D514D2}"/>
          </ac:spMkLst>
        </pc:spChg>
        <pc:spChg chg="mod">
          <ac:chgData name="Alexandre DELRIEU (Public Impact Management)" userId="36f22f2a-153d-4c13-9472-53d706ec26d3" providerId="ADAL" clId="{FD91855D-78F1-489B-8611-6838D816D03C}" dt="2020-10-26T16:38:33.248" v="1064"/>
          <ac:spMkLst>
            <pc:docMk/>
            <pc:sldMk cId="3758024370" sldId="1697"/>
            <ac:spMk id="12" creationId="{9A0801B7-BBFC-43DC-9612-968CC3185269}"/>
          </ac:spMkLst>
        </pc:spChg>
        <pc:spChg chg="mod">
          <ac:chgData name="Alexandre DELRIEU (Public Impact Management)" userId="36f22f2a-153d-4c13-9472-53d706ec26d3" providerId="ADAL" clId="{FD91855D-78F1-489B-8611-6838D816D03C}" dt="2020-10-26T16:37:42.404" v="1022" actId="1036"/>
          <ac:spMkLst>
            <pc:docMk/>
            <pc:sldMk cId="3758024370" sldId="1697"/>
            <ac:spMk id="28" creationId="{8F25CA68-A371-4FAD-BE2B-498C7FFF68CE}"/>
          </ac:spMkLst>
        </pc:spChg>
        <pc:spChg chg="del">
          <ac:chgData name="Alexandre DELRIEU (Public Impact Management)" userId="36f22f2a-153d-4c13-9472-53d706ec26d3" providerId="ADAL" clId="{FD91855D-78F1-489B-8611-6838D816D03C}" dt="2020-10-26T16:28:03.585" v="1" actId="478"/>
          <ac:spMkLst>
            <pc:docMk/>
            <pc:sldMk cId="3758024370" sldId="1697"/>
            <ac:spMk id="39" creationId="{19B8CB9E-936A-4C73-B67A-344CE760DA64}"/>
          </ac:spMkLst>
        </pc:spChg>
        <pc:spChg chg="del">
          <ac:chgData name="Alexandre DELRIEU (Public Impact Management)" userId="36f22f2a-153d-4c13-9472-53d706ec26d3" providerId="ADAL" clId="{FD91855D-78F1-489B-8611-6838D816D03C}" dt="2020-10-26T16:28:03.585" v="1" actId="478"/>
          <ac:spMkLst>
            <pc:docMk/>
            <pc:sldMk cId="3758024370" sldId="1697"/>
            <ac:spMk id="40" creationId="{A9C53B25-2CE7-4E77-AE47-0A190C27D5E4}"/>
          </ac:spMkLst>
        </pc:spChg>
        <pc:spChg chg="del">
          <ac:chgData name="Alexandre DELRIEU (Public Impact Management)" userId="36f22f2a-153d-4c13-9472-53d706ec26d3" providerId="ADAL" clId="{FD91855D-78F1-489B-8611-6838D816D03C}" dt="2020-10-26T16:28:03.585" v="1" actId="478"/>
          <ac:spMkLst>
            <pc:docMk/>
            <pc:sldMk cId="3758024370" sldId="1697"/>
            <ac:spMk id="41" creationId="{2CA5D473-CEEE-4716-81A5-151570E304AC}"/>
          </ac:spMkLst>
        </pc:spChg>
        <pc:spChg chg="del">
          <ac:chgData name="Alexandre DELRIEU (Public Impact Management)" userId="36f22f2a-153d-4c13-9472-53d706ec26d3" providerId="ADAL" clId="{FD91855D-78F1-489B-8611-6838D816D03C}" dt="2020-10-26T16:28:03.585" v="1" actId="478"/>
          <ac:spMkLst>
            <pc:docMk/>
            <pc:sldMk cId="3758024370" sldId="1697"/>
            <ac:spMk id="42" creationId="{D410472F-6A9E-49E4-862A-5B889504B226}"/>
          </ac:spMkLst>
        </pc:spChg>
        <pc:spChg chg="del">
          <ac:chgData name="Alexandre DELRIEU (Public Impact Management)" userId="36f22f2a-153d-4c13-9472-53d706ec26d3" providerId="ADAL" clId="{FD91855D-78F1-489B-8611-6838D816D03C}" dt="2020-10-26T16:28:03.585" v="1" actId="478"/>
          <ac:spMkLst>
            <pc:docMk/>
            <pc:sldMk cId="3758024370" sldId="1697"/>
            <ac:spMk id="43" creationId="{F3765EDC-B7FA-42D7-906E-4434C289F4EF}"/>
          </ac:spMkLst>
        </pc:spChg>
        <pc:spChg chg="del">
          <ac:chgData name="Alexandre DELRIEU (Public Impact Management)" userId="36f22f2a-153d-4c13-9472-53d706ec26d3" providerId="ADAL" clId="{FD91855D-78F1-489B-8611-6838D816D03C}" dt="2020-10-26T16:28:03.585" v="1" actId="478"/>
          <ac:spMkLst>
            <pc:docMk/>
            <pc:sldMk cId="3758024370" sldId="1697"/>
            <ac:spMk id="46" creationId="{A77DDC4E-E0E6-4B9A-9129-1691F0B45DC4}"/>
          </ac:spMkLst>
        </pc:spChg>
        <pc:spChg chg="del">
          <ac:chgData name="Alexandre DELRIEU (Public Impact Management)" userId="36f22f2a-153d-4c13-9472-53d706ec26d3" providerId="ADAL" clId="{FD91855D-78F1-489B-8611-6838D816D03C}" dt="2020-10-26T16:28:03.585" v="1" actId="478"/>
          <ac:spMkLst>
            <pc:docMk/>
            <pc:sldMk cId="3758024370" sldId="1697"/>
            <ac:spMk id="48" creationId="{9816ABCE-C726-40C2-8D06-53619C48CC10}"/>
          </ac:spMkLst>
        </pc:spChg>
        <pc:spChg chg="del">
          <ac:chgData name="Alexandre DELRIEU (Public Impact Management)" userId="36f22f2a-153d-4c13-9472-53d706ec26d3" providerId="ADAL" clId="{FD91855D-78F1-489B-8611-6838D816D03C}" dt="2020-10-26T16:28:03.585" v="1" actId="478"/>
          <ac:spMkLst>
            <pc:docMk/>
            <pc:sldMk cId="3758024370" sldId="1697"/>
            <ac:spMk id="49" creationId="{145EC606-2C82-45ED-B605-3E78B1AEBD03}"/>
          </ac:spMkLst>
        </pc:spChg>
        <pc:spChg chg="del">
          <ac:chgData name="Alexandre DELRIEU (Public Impact Management)" userId="36f22f2a-153d-4c13-9472-53d706ec26d3" providerId="ADAL" clId="{FD91855D-78F1-489B-8611-6838D816D03C}" dt="2020-10-26T16:28:03.585" v="1" actId="478"/>
          <ac:spMkLst>
            <pc:docMk/>
            <pc:sldMk cId="3758024370" sldId="1697"/>
            <ac:spMk id="50" creationId="{5FC519D7-E12A-41BB-89C8-71DD64D716C6}"/>
          </ac:spMkLst>
        </pc:spChg>
        <pc:spChg chg="del">
          <ac:chgData name="Alexandre DELRIEU (Public Impact Management)" userId="36f22f2a-153d-4c13-9472-53d706ec26d3" providerId="ADAL" clId="{FD91855D-78F1-489B-8611-6838D816D03C}" dt="2020-10-26T16:28:03.585" v="1" actId="478"/>
          <ac:spMkLst>
            <pc:docMk/>
            <pc:sldMk cId="3758024370" sldId="1697"/>
            <ac:spMk id="52" creationId="{5860EA61-163D-4A81-9CE3-C39FAF2DFB42}"/>
          </ac:spMkLst>
        </pc:spChg>
        <pc:spChg chg="del">
          <ac:chgData name="Alexandre DELRIEU (Public Impact Management)" userId="36f22f2a-153d-4c13-9472-53d706ec26d3" providerId="ADAL" clId="{FD91855D-78F1-489B-8611-6838D816D03C}" dt="2020-10-26T16:28:03.585" v="1" actId="478"/>
          <ac:spMkLst>
            <pc:docMk/>
            <pc:sldMk cId="3758024370" sldId="1697"/>
            <ac:spMk id="54" creationId="{8F979495-F8B2-4653-AB24-3722096FC86A}"/>
          </ac:spMkLst>
        </pc:spChg>
        <pc:spChg chg="del">
          <ac:chgData name="Alexandre DELRIEU (Public Impact Management)" userId="36f22f2a-153d-4c13-9472-53d706ec26d3" providerId="ADAL" clId="{FD91855D-78F1-489B-8611-6838D816D03C}" dt="2020-10-26T16:28:05.328" v="2" actId="478"/>
          <ac:spMkLst>
            <pc:docMk/>
            <pc:sldMk cId="3758024370" sldId="1697"/>
            <ac:spMk id="55" creationId="{AF50BAB6-F23C-4F75-9E06-9A3A4D698765}"/>
          </ac:spMkLst>
        </pc:spChg>
        <pc:spChg chg="del">
          <ac:chgData name="Alexandre DELRIEU (Public Impact Management)" userId="36f22f2a-153d-4c13-9472-53d706ec26d3" providerId="ADAL" clId="{FD91855D-78F1-489B-8611-6838D816D03C}" dt="2020-10-26T16:28:03.585" v="1" actId="478"/>
          <ac:spMkLst>
            <pc:docMk/>
            <pc:sldMk cId="3758024370" sldId="1697"/>
            <ac:spMk id="57" creationId="{869332EB-9553-4700-94AC-0BC333B4FAD1}"/>
          </ac:spMkLst>
        </pc:spChg>
        <pc:picChg chg="del">
          <ac:chgData name="Alexandre DELRIEU (Public Impact Management)" userId="36f22f2a-153d-4c13-9472-53d706ec26d3" providerId="ADAL" clId="{FD91855D-78F1-489B-8611-6838D816D03C}" dt="2020-10-26T16:28:03.585" v="1" actId="478"/>
          <ac:picMkLst>
            <pc:docMk/>
            <pc:sldMk cId="3758024370" sldId="1697"/>
            <ac:picMk id="44" creationId="{E7D5CEE5-963A-45AD-BD45-3D83480E3DD1}"/>
          </ac:picMkLst>
        </pc:picChg>
        <pc:picChg chg="del">
          <ac:chgData name="Alexandre DELRIEU (Public Impact Management)" userId="36f22f2a-153d-4c13-9472-53d706ec26d3" providerId="ADAL" clId="{FD91855D-78F1-489B-8611-6838D816D03C}" dt="2020-10-26T16:28:06.086" v="3" actId="478"/>
          <ac:picMkLst>
            <pc:docMk/>
            <pc:sldMk cId="3758024370" sldId="1697"/>
            <ac:picMk id="47" creationId="{558EF048-BB8F-4FE1-81FE-3F5C09E411D6}"/>
          </ac:picMkLst>
        </pc:picChg>
        <pc:picChg chg="del">
          <ac:chgData name="Alexandre DELRIEU (Public Impact Management)" userId="36f22f2a-153d-4c13-9472-53d706ec26d3" providerId="ADAL" clId="{FD91855D-78F1-489B-8611-6838D816D03C}" dt="2020-10-26T16:28:03.585" v="1" actId="478"/>
          <ac:picMkLst>
            <pc:docMk/>
            <pc:sldMk cId="3758024370" sldId="1697"/>
            <ac:picMk id="51" creationId="{0BA79AA8-C666-4C72-A93F-3FD659740C9E}"/>
          </ac:picMkLst>
        </pc:picChg>
        <pc:cxnChg chg="del">
          <ac:chgData name="Alexandre DELRIEU (Public Impact Management)" userId="36f22f2a-153d-4c13-9472-53d706ec26d3" providerId="ADAL" clId="{FD91855D-78F1-489B-8611-6838D816D03C}" dt="2020-10-26T16:28:03.585" v="1" actId="478"/>
          <ac:cxnSpMkLst>
            <pc:docMk/>
            <pc:sldMk cId="3758024370" sldId="1697"/>
            <ac:cxnSpMk id="30" creationId="{66CE504D-15BE-4C53-884D-D5DFF7842165}"/>
          </ac:cxnSpMkLst>
        </pc:cxnChg>
        <pc:cxnChg chg="del">
          <ac:chgData name="Alexandre DELRIEU (Public Impact Management)" userId="36f22f2a-153d-4c13-9472-53d706ec26d3" providerId="ADAL" clId="{FD91855D-78F1-489B-8611-6838D816D03C}" dt="2020-10-26T16:28:03.585" v="1" actId="478"/>
          <ac:cxnSpMkLst>
            <pc:docMk/>
            <pc:sldMk cId="3758024370" sldId="1697"/>
            <ac:cxnSpMk id="31" creationId="{510440A6-5B53-43CC-B8EF-A8711C947C58}"/>
          </ac:cxnSpMkLst>
        </pc:cxnChg>
      </pc:sldChg>
      <pc:sldChg chg="add">
        <pc:chgData name="Alexandre DELRIEU (Public Impact Management)" userId="36f22f2a-153d-4c13-9472-53d706ec26d3" providerId="ADAL" clId="{FD91855D-78F1-489B-8611-6838D816D03C}" dt="2020-10-26T16:27:51.068" v="0"/>
        <pc:sldMkLst>
          <pc:docMk/>
          <pc:sldMk cId="1124871512" sldId="1698"/>
        </pc:sldMkLst>
      </pc:sldChg>
    </pc:docChg>
  </pc:docChgLst>
  <pc:docChgLst>
    <pc:chgData name="Daniela TRIBOUT" userId="4973a8ef-5701-442d-8b8b-1991fdf3ea42" providerId="ADAL" clId="{9D47D7BC-C962-4BB0-9D5D-8C99BA5C8C01}"/>
    <pc:docChg chg="custSel modSld">
      <pc:chgData name="Daniela TRIBOUT" userId="4973a8ef-5701-442d-8b8b-1991fdf3ea42" providerId="ADAL" clId="{9D47D7BC-C962-4BB0-9D5D-8C99BA5C8C01}" dt="2020-04-22T13:24:40.991" v="746" actId="14100"/>
      <pc:docMkLst>
        <pc:docMk/>
      </pc:docMkLst>
      <pc:sldChg chg="addSp modSp mod">
        <pc:chgData name="Daniela TRIBOUT" userId="4973a8ef-5701-442d-8b8b-1991fdf3ea42" providerId="ADAL" clId="{9D47D7BC-C962-4BB0-9D5D-8C99BA5C8C01}" dt="2020-04-21T07:54:32.143" v="745" actId="114"/>
        <pc:sldMkLst>
          <pc:docMk/>
          <pc:sldMk cId="2054449465" sldId="1694"/>
        </pc:sldMkLst>
        <pc:spChg chg="add mod">
          <ac:chgData name="Daniela TRIBOUT" userId="4973a8ef-5701-442d-8b8b-1991fdf3ea42" providerId="ADAL" clId="{9D47D7BC-C962-4BB0-9D5D-8C99BA5C8C01}" dt="2020-04-21T07:54:32.143" v="745" actId="114"/>
          <ac:spMkLst>
            <pc:docMk/>
            <pc:sldMk cId="2054449465" sldId="1694"/>
            <ac:spMk id="15" creationId="{27DF7D5C-07FE-4C09-B662-6EF4DDC58CFB}"/>
          </ac:spMkLst>
        </pc:spChg>
        <pc:spChg chg="mod">
          <ac:chgData name="Daniela TRIBOUT" userId="4973a8ef-5701-442d-8b8b-1991fdf3ea42" providerId="ADAL" clId="{9D47D7BC-C962-4BB0-9D5D-8C99BA5C8C01}" dt="2020-04-21T07:50:52.921" v="409" actId="20577"/>
          <ac:spMkLst>
            <pc:docMk/>
            <pc:sldMk cId="2054449465" sldId="1694"/>
            <ac:spMk id="17" creationId="{EE1C1DEE-8DE4-4D43-B035-C5C79DBE89A6}"/>
          </ac:spMkLst>
        </pc:spChg>
        <pc:spChg chg="add mod">
          <ac:chgData name="Daniela TRIBOUT" userId="4973a8ef-5701-442d-8b8b-1991fdf3ea42" providerId="ADAL" clId="{9D47D7BC-C962-4BB0-9D5D-8C99BA5C8C01}" dt="2020-04-21T07:54:29.610" v="744" actId="114"/>
          <ac:spMkLst>
            <pc:docMk/>
            <pc:sldMk cId="2054449465" sldId="1694"/>
            <ac:spMk id="18" creationId="{D9610557-E242-40E9-9BCA-9DBF0BD45DDE}"/>
          </ac:spMkLst>
        </pc:spChg>
        <pc:spChg chg="mod">
          <ac:chgData name="Daniela TRIBOUT" userId="4973a8ef-5701-442d-8b8b-1991fdf3ea42" providerId="ADAL" clId="{9D47D7BC-C962-4BB0-9D5D-8C99BA5C8C01}" dt="2020-04-21T07:52:26.851" v="555" actId="20577"/>
          <ac:spMkLst>
            <pc:docMk/>
            <pc:sldMk cId="2054449465" sldId="1694"/>
            <ac:spMk id="20" creationId="{4C67B648-1C16-4058-8972-521554A71AAA}"/>
          </ac:spMkLst>
        </pc:spChg>
      </pc:sldChg>
      <pc:sldChg chg="addSp modSp mod delCm modCm">
        <pc:chgData name="Daniela TRIBOUT" userId="4973a8ef-5701-442d-8b8b-1991fdf3ea42" providerId="ADAL" clId="{9D47D7BC-C962-4BB0-9D5D-8C99BA5C8C01}" dt="2020-04-22T13:24:40.991" v="746" actId="14100"/>
        <pc:sldMkLst>
          <pc:docMk/>
          <pc:sldMk cId="1132278282" sldId="1695"/>
        </pc:sldMkLst>
        <pc:spChg chg="add mod">
          <ac:chgData name="Daniela TRIBOUT" userId="4973a8ef-5701-442d-8b8b-1991fdf3ea42" providerId="ADAL" clId="{9D47D7BC-C962-4BB0-9D5D-8C99BA5C8C01}" dt="2020-04-21T07:52:48.937" v="561" actId="114"/>
          <ac:spMkLst>
            <pc:docMk/>
            <pc:sldMk cId="1132278282" sldId="1695"/>
            <ac:spMk id="3" creationId="{B7FA2F4A-6696-4BBC-B148-9D70843F5056}"/>
          </ac:spMkLst>
        </pc:spChg>
        <pc:spChg chg="mod">
          <ac:chgData name="Daniela TRIBOUT" userId="4973a8ef-5701-442d-8b8b-1991fdf3ea42" providerId="ADAL" clId="{9D47D7BC-C962-4BB0-9D5D-8C99BA5C8C01}" dt="2020-04-22T13:24:40.991" v="746" actId="14100"/>
          <ac:spMkLst>
            <pc:docMk/>
            <pc:sldMk cId="1132278282" sldId="1695"/>
            <ac:spMk id="5" creationId="{42B40720-263A-401E-B5E2-E24BB2C472C8}"/>
          </ac:spMkLst>
        </pc:spChg>
        <pc:spChg chg="add mod">
          <ac:chgData name="Daniela TRIBOUT" userId="4973a8ef-5701-442d-8b8b-1991fdf3ea42" providerId="ADAL" clId="{9D47D7BC-C962-4BB0-9D5D-8C99BA5C8C01}" dt="2020-04-21T07:45:11.225" v="22" actId="1076"/>
          <ac:spMkLst>
            <pc:docMk/>
            <pc:sldMk cId="1132278282" sldId="1695"/>
            <ac:spMk id="6" creationId="{E1757BC4-AE09-42B5-B7FC-D6C3E31B2C1B}"/>
          </ac:spMkLst>
        </pc:spChg>
        <pc:spChg chg="mod">
          <ac:chgData name="Daniela TRIBOUT" userId="4973a8ef-5701-442d-8b8b-1991fdf3ea42" providerId="ADAL" clId="{9D47D7BC-C962-4BB0-9D5D-8C99BA5C8C01}" dt="2020-04-21T07:45:20.880" v="26" actId="1076"/>
          <ac:spMkLst>
            <pc:docMk/>
            <pc:sldMk cId="1132278282" sldId="1695"/>
            <ac:spMk id="23" creationId="{5FCE782A-76F3-4352-9EFF-B59EC70988EE}"/>
          </ac:spMkLst>
        </pc:spChg>
        <pc:spChg chg="mod">
          <ac:chgData name="Daniela TRIBOUT" userId="4973a8ef-5701-442d-8b8b-1991fdf3ea42" providerId="ADAL" clId="{9D47D7BC-C962-4BB0-9D5D-8C99BA5C8C01}" dt="2020-04-21T07:45:25.510" v="28" actId="14100"/>
          <ac:spMkLst>
            <pc:docMk/>
            <pc:sldMk cId="1132278282" sldId="1695"/>
            <ac:spMk id="24" creationId="{57C537AA-2970-4CC0-B709-5E1E9B12CBDB}"/>
          </ac:spMkLst>
        </pc:spChg>
        <pc:picChg chg="mod">
          <ac:chgData name="Daniela TRIBOUT" userId="4973a8ef-5701-442d-8b8b-1991fdf3ea42" providerId="ADAL" clId="{9D47D7BC-C962-4BB0-9D5D-8C99BA5C8C01}" dt="2020-04-21T07:44:54.977" v="17" actId="1076"/>
          <ac:picMkLst>
            <pc:docMk/>
            <pc:sldMk cId="1132278282" sldId="1695"/>
            <ac:picMk id="2" creationId="{3DAB34A2-6E7E-420A-A066-1DC114C8F6A0}"/>
          </ac:picMkLst>
        </pc:picChg>
        <pc:picChg chg="mod">
          <ac:chgData name="Daniela TRIBOUT" userId="4973a8ef-5701-442d-8b8b-1991fdf3ea42" providerId="ADAL" clId="{9D47D7BC-C962-4BB0-9D5D-8C99BA5C8C01}" dt="2020-04-21T07:45:14.600" v="23" actId="1076"/>
          <ac:picMkLst>
            <pc:docMk/>
            <pc:sldMk cId="1132278282" sldId="1695"/>
            <ac:picMk id="33" creationId="{6E956D08-6091-4061-AAC1-8C552ADE99C0}"/>
          </ac:picMkLst>
        </pc:picChg>
      </pc:sldChg>
    </pc:docChg>
  </pc:docChgLst>
  <pc:docChgLst>
    <pc:chgData name="Cécile MOIZARD" userId="cb93be9b-5cd2-4a83-ba27-3b510a5a98a5" providerId="ADAL" clId="{135B6AB1-4E63-4767-A644-63843D5BFEC5}"/>
    <pc:docChg chg="undo custSel addSld delSld modSld modMainMaster">
      <pc:chgData name="Cécile MOIZARD" userId="cb93be9b-5cd2-4a83-ba27-3b510a5a98a5" providerId="ADAL" clId="{135B6AB1-4E63-4767-A644-63843D5BFEC5}" dt="2020-06-01T10:27:19.625" v="191" actId="20577"/>
      <pc:docMkLst>
        <pc:docMk/>
      </pc:docMkLst>
      <pc:sldChg chg="modSp add del mod delCm modCm">
        <pc:chgData name="Cécile MOIZARD" userId="cb93be9b-5cd2-4a83-ba27-3b510a5a98a5" providerId="ADAL" clId="{135B6AB1-4E63-4767-A644-63843D5BFEC5}" dt="2020-06-01T10:16:45.167" v="19" actId="47"/>
        <pc:sldMkLst>
          <pc:docMk/>
          <pc:sldMk cId="1961906937" sldId="258"/>
        </pc:sldMkLst>
        <pc:spChg chg="mod">
          <ac:chgData name="Cécile MOIZARD" userId="cb93be9b-5cd2-4a83-ba27-3b510a5a98a5" providerId="ADAL" clId="{135B6AB1-4E63-4767-A644-63843D5BFEC5}" dt="2020-06-01T10:15:37.689" v="8" actId="1076"/>
          <ac:spMkLst>
            <pc:docMk/>
            <pc:sldMk cId="1961906937" sldId="258"/>
            <ac:spMk id="3" creationId="{55270E52-D26E-43A3-83F5-84F56EAFA645}"/>
          </ac:spMkLst>
        </pc:spChg>
      </pc:sldChg>
      <pc:sldChg chg="addSp delSp modSp mod">
        <pc:chgData name="Cécile MOIZARD" userId="cb93be9b-5cd2-4a83-ba27-3b510a5a98a5" providerId="ADAL" clId="{135B6AB1-4E63-4767-A644-63843D5BFEC5}" dt="2020-06-01T10:25:26.995" v="113" actId="20577"/>
        <pc:sldMkLst>
          <pc:docMk/>
          <pc:sldMk cId="2054449465" sldId="1694"/>
        </pc:sldMkLst>
        <pc:spChg chg="add del mod">
          <ac:chgData name="Cécile MOIZARD" userId="cb93be9b-5cd2-4a83-ba27-3b510a5a98a5" providerId="ADAL" clId="{135B6AB1-4E63-4767-A644-63843D5BFEC5}" dt="2020-06-01T10:25:24.862" v="110" actId="478"/>
          <ac:spMkLst>
            <pc:docMk/>
            <pc:sldMk cId="2054449465" sldId="1694"/>
            <ac:spMk id="21" creationId="{48E5301F-0572-4AD4-8BD3-DE824352FAA7}"/>
          </ac:spMkLst>
        </pc:spChg>
        <pc:spChg chg="add mod">
          <ac:chgData name="Cécile MOIZARD" userId="cb93be9b-5cd2-4a83-ba27-3b510a5a98a5" providerId="ADAL" clId="{135B6AB1-4E63-4767-A644-63843D5BFEC5}" dt="2020-06-01T10:25:26.995" v="113" actId="20577"/>
          <ac:spMkLst>
            <pc:docMk/>
            <pc:sldMk cId="2054449465" sldId="1694"/>
            <ac:spMk id="23" creationId="{4C08C4B5-A0B1-483C-8DF2-569DB9A9B5A1}"/>
          </ac:spMkLst>
        </pc:spChg>
        <pc:picChg chg="add del">
          <ac:chgData name="Cécile MOIZARD" userId="cb93be9b-5cd2-4a83-ba27-3b510a5a98a5" providerId="ADAL" clId="{135B6AB1-4E63-4767-A644-63843D5BFEC5}" dt="2020-06-01T10:24:30.186" v="69" actId="21"/>
          <ac:picMkLst>
            <pc:docMk/>
            <pc:sldMk cId="2054449465" sldId="1694"/>
            <ac:picMk id="14" creationId="{198CAB0E-5258-4467-9B7B-982DE311E6CA}"/>
          </ac:picMkLst>
        </pc:picChg>
        <pc:picChg chg="add del mod">
          <ac:chgData name="Cécile MOIZARD" userId="cb93be9b-5cd2-4a83-ba27-3b510a5a98a5" providerId="ADAL" clId="{135B6AB1-4E63-4767-A644-63843D5BFEC5}" dt="2020-06-01T10:24:58.309" v="78" actId="478"/>
          <ac:picMkLst>
            <pc:docMk/>
            <pc:sldMk cId="2054449465" sldId="1694"/>
            <ac:picMk id="22" creationId="{00C224DA-9B8D-454A-8AEE-52FFD5F2A825}"/>
          </ac:picMkLst>
        </pc:picChg>
        <pc:picChg chg="add mod">
          <ac:chgData name="Cécile MOIZARD" userId="cb93be9b-5cd2-4a83-ba27-3b510a5a98a5" providerId="ADAL" clId="{135B6AB1-4E63-4767-A644-63843D5BFEC5}" dt="2020-06-01T10:25:25.218" v="111"/>
          <ac:picMkLst>
            <pc:docMk/>
            <pc:sldMk cId="2054449465" sldId="1694"/>
            <ac:picMk id="24" creationId="{778ABB6B-91F3-4C19-8FD3-DA10F08AE237}"/>
          </ac:picMkLst>
        </pc:picChg>
      </pc:sldChg>
      <pc:sldChg chg="addSp delSp modSp mod">
        <pc:chgData name="Cécile MOIZARD" userId="cb93be9b-5cd2-4a83-ba27-3b510a5a98a5" providerId="ADAL" clId="{135B6AB1-4E63-4767-A644-63843D5BFEC5}" dt="2020-06-01T10:25:21.577" v="109" actId="20577"/>
        <pc:sldMkLst>
          <pc:docMk/>
          <pc:sldMk cId="1132278282" sldId="1695"/>
        </pc:sldMkLst>
        <pc:spChg chg="add del mod">
          <ac:chgData name="Cécile MOIZARD" userId="cb93be9b-5cd2-4a83-ba27-3b510a5a98a5" providerId="ADAL" clId="{135B6AB1-4E63-4767-A644-63843D5BFEC5}" dt="2020-06-01T10:25:18.952" v="106" actId="478"/>
          <ac:spMkLst>
            <pc:docMk/>
            <pc:sldMk cId="1132278282" sldId="1695"/>
            <ac:spMk id="16" creationId="{EB9EE888-DD62-412E-A669-F890276301A6}"/>
          </ac:spMkLst>
        </pc:spChg>
        <pc:spChg chg="add mod">
          <ac:chgData name="Cécile MOIZARD" userId="cb93be9b-5cd2-4a83-ba27-3b510a5a98a5" providerId="ADAL" clId="{135B6AB1-4E63-4767-A644-63843D5BFEC5}" dt="2020-06-01T10:25:21.577" v="109" actId="20577"/>
          <ac:spMkLst>
            <pc:docMk/>
            <pc:sldMk cId="1132278282" sldId="1695"/>
            <ac:spMk id="22" creationId="{0256B3D9-D640-4675-AD36-E2D559A43148}"/>
          </ac:spMkLst>
        </pc:spChg>
        <pc:picChg chg="mod">
          <ac:chgData name="Cécile MOIZARD" userId="cb93be9b-5cd2-4a83-ba27-3b510a5a98a5" providerId="ADAL" clId="{135B6AB1-4E63-4767-A644-63843D5BFEC5}" dt="2020-06-01T10:23:39.690" v="49" actId="1076"/>
          <ac:picMkLst>
            <pc:docMk/>
            <pc:sldMk cId="1132278282" sldId="1695"/>
            <ac:picMk id="10" creationId="{708BAE65-F7C0-4900-AD5A-67458EC023D7}"/>
          </ac:picMkLst>
        </pc:picChg>
        <pc:picChg chg="del">
          <ac:chgData name="Cécile MOIZARD" userId="cb93be9b-5cd2-4a83-ba27-3b510a5a98a5" providerId="ADAL" clId="{135B6AB1-4E63-4767-A644-63843D5BFEC5}" dt="2020-06-01T10:24:19.869" v="66" actId="478"/>
          <ac:picMkLst>
            <pc:docMk/>
            <pc:sldMk cId="1132278282" sldId="1695"/>
            <ac:picMk id="18" creationId="{50EF9A95-0A14-431A-B0C0-DDE85F279089}"/>
          </ac:picMkLst>
        </pc:picChg>
        <pc:picChg chg="add del mod">
          <ac:chgData name="Cécile MOIZARD" userId="cb93be9b-5cd2-4a83-ba27-3b510a5a98a5" providerId="ADAL" clId="{135B6AB1-4E63-4767-A644-63843D5BFEC5}" dt="2020-06-01T10:25:01.114" v="79" actId="478"/>
          <ac:picMkLst>
            <pc:docMk/>
            <pc:sldMk cId="1132278282" sldId="1695"/>
            <ac:picMk id="19" creationId="{7C678D3A-A1F4-41FC-A308-8EE0B989F403}"/>
          </ac:picMkLst>
        </pc:picChg>
        <pc:picChg chg="add mod">
          <ac:chgData name="Cécile MOIZARD" userId="cb93be9b-5cd2-4a83-ba27-3b510a5a98a5" providerId="ADAL" clId="{135B6AB1-4E63-4767-A644-63843D5BFEC5}" dt="2020-06-01T10:25:19.334" v="107"/>
          <ac:picMkLst>
            <pc:docMk/>
            <pc:sldMk cId="1132278282" sldId="1695"/>
            <ac:picMk id="25" creationId="{C2251820-A494-4424-90B7-A68584148E38}"/>
          </ac:picMkLst>
        </pc:picChg>
      </pc:sldChg>
      <pc:sldChg chg="addSp delSp modSp mod">
        <pc:chgData name="Cécile MOIZARD" userId="cb93be9b-5cd2-4a83-ba27-3b510a5a98a5" providerId="ADAL" clId="{135B6AB1-4E63-4767-A644-63843D5BFEC5}" dt="2020-06-01T10:19:39.284" v="46"/>
        <pc:sldMkLst>
          <pc:docMk/>
          <pc:sldMk cId="1454265343" sldId="1696"/>
        </pc:sldMkLst>
        <pc:spChg chg="add mod">
          <ac:chgData name="Cécile MOIZARD" userId="cb93be9b-5cd2-4a83-ba27-3b510a5a98a5" providerId="ADAL" clId="{135B6AB1-4E63-4767-A644-63843D5BFEC5}" dt="2020-06-01T10:16:38.953" v="18" actId="14100"/>
          <ac:spMkLst>
            <pc:docMk/>
            <pc:sldMk cId="1454265343" sldId="1696"/>
            <ac:spMk id="9" creationId="{934D58C4-EA94-4134-99B8-9A127DEF7AF2}"/>
          </ac:spMkLst>
        </pc:spChg>
        <pc:spChg chg="add mod">
          <ac:chgData name="Cécile MOIZARD" userId="cb93be9b-5cd2-4a83-ba27-3b510a5a98a5" providerId="ADAL" clId="{135B6AB1-4E63-4767-A644-63843D5BFEC5}" dt="2020-06-01T10:19:39.284" v="46"/>
          <ac:spMkLst>
            <pc:docMk/>
            <pc:sldMk cId="1454265343" sldId="1696"/>
            <ac:spMk id="11" creationId="{00C70CAD-3C56-445D-9893-18141ED03089}"/>
          </ac:spMkLst>
        </pc:spChg>
        <pc:picChg chg="del">
          <ac:chgData name="Cécile MOIZARD" userId="cb93be9b-5cd2-4a83-ba27-3b510a5a98a5" providerId="ADAL" clId="{135B6AB1-4E63-4767-A644-63843D5BFEC5}" dt="2020-06-01T10:19:08.113" v="38" actId="478"/>
          <ac:picMkLst>
            <pc:docMk/>
            <pc:sldMk cId="1454265343" sldId="1696"/>
            <ac:picMk id="16" creationId="{E5AEAE93-8D2C-46F2-B69C-6C86B0719865}"/>
          </ac:picMkLst>
        </pc:picChg>
        <pc:picChg chg="add mod">
          <ac:chgData name="Cécile MOIZARD" userId="cb93be9b-5cd2-4a83-ba27-3b510a5a98a5" providerId="ADAL" clId="{135B6AB1-4E63-4767-A644-63843D5BFEC5}" dt="2020-06-01T10:17:35.462" v="23"/>
          <ac:picMkLst>
            <pc:docMk/>
            <pc:sldMk cId="1454265343" sldId="1696"/>
            <ac:picMk id="1026" creationId="{3A5D5A9E-DDEB-4CE6-A9CA-BAB55486291B}"/>
          </ac:picMkLst>
        </pc:picChg>
      </pc:sldChg>
      <pc:sldChg chg="addSp delSp modSp mod">
        <pc:chgData name="Cécile MOIZARD" userId="cb93be9b-5cd2-4a83-ba27-3b510a5a98a5" providerId="ADAL" clId="{135B6AB1-4E63-4767-A644-63843D5BFEC5}" dt="2020-06-01T10:27:19.625" v="191" actId="20577"/>
        <pc:sldMkLst>
          <pc:docMk/>
          <pc:sldMk cId="3758024370" sldId="1697"/>
        </pc:sldMkLst>
        <pc:spChg chg="add mod">
          <ac:chgData name="Cécile MOIZARD" userId="cb93be9b-5cd2-4a83-ba27-3b510a5a98a5" providerId="ADAL" clId="{135B6AB1-4E63-4767-A644-63843D5BFEC5}" dt="2020-06-01T10:25:13.094" v="105" actId="1038"/>
          <ac:spMkLst>
            <pc:docMk/>
            <pc:sldMk cId="3758024370" sldId="1697"/>
            <ac:spMk id="2" creationId="{C2D84AC1-F6F7-4E94-A9DF-8F1D0C4BB23E}"/>
          </ac:spMkLst>
        </pc:spChg>
        <pc:spChg chg="add del mod">
          <ac:chgData name="Cécile MOIZARD" userId="cb93be9b-5cd2-4a83-ba27-3b510a5a98a5" providerId="ADAL" clId="{135B6AB1-4E63-4767-A644-63843D5BFEC5}" dt="2020-06-01T10:26:46.462" v="121" actId="478"/>
          <ac:spMkLst>
            <pc:docMk/>
            <pc:sldMk cId="3758024370" sldId="1697"/>
            <ac:spMk id="3" creationId="{EEF879AC-68B3-4196-B726-F52382496C87}"/>
          </ac:spMkLst>
        </pc:spChg>
        <pc:spChg chg="add del mod">
          <ac:chgData name="Cécile MOIZARD" userId="cb93be9b-5cd2-4a83-ba27-3b510a5a98a5" providerId="ADAL" clId="{135B6AB1-4E63-4767-A644-63843D5BFEC5}" dt="2020-06-01T10:16:10.778" v="11" actId="21"/>
          <ac:spMkLst>
            <pc:docMk/>
            <pc:sldMk cId="3758024370" sldId="1697"/>
            <ac:spMk id="25" creationId="{03746CCF-7521-49C6-809D-6FFD117CAF8E}"/>
          </ac:spMkLst>
        </pc:spChg>
        <pc:spChg chg="add mod">
          <ac:chgData name="Cécile MOIZARD" userId="cb93be9b-5cd2-4a83-ba27-3b510a5a98a5" providerId="ADAL" clId="{135B6AB1-4E63-4767-A644-63843D5BFEC5}" dt="2020-06-01T10:27:19.625" v="191" actId="20577"/>
          <ac:spMkLst>
            <pc:docMk/>
            <pc:sldMk cId="3758024370" sldId="1697"/>
            <ac:spMk id="28" creationId="{8F25CA68-A371-4FAD-BE2B-498C7FFF68CE}"/>
          </ac:spMkLst>
        </pc:spChg>
        <pc:picChg chg="add del mod">
          <ac:chgData name="Cécile MOIZARD" userId="cb93be9b-5cd2-4a83-ba27-3b510a5a98a5" providerId="ADAL" clId="{135B6AB1-4E63-4767-A644-63843D5BFEC5}" dt="2020-06-01T10:24:17.138" v="65" actId="478"/>
          <ac:picMkLst>
            <pc:docMk/>
            <pc:sldMk cId="3758024370" sldId="1697"/>
            <ac:picMk id="4" creationId="{2792BD30-3B9B-45C1-840C-217E9768A6DC}"/>
          </ac:picMkLst>
        </pc:picChg>
        <pc:picChg chg="add del mod">
          <ac:chgData name="Cécile MOIZARD" userId="cb93be9b-5cd2-4a83-ba27-3b510a5a98a5" providerId="ADAL" clId="{135B6AB1-4E63-4767-A644-63843D5BFEC5}" dt="2020-06-01T10:25:04.019" v="80" actId="478"/>
          <ac:picMkLst>
            <pc:docMk/>
            <pc:sldMk cId="3758024370" sldId="1697"/>
            <ac:picMk id="26" creationId="{69B05356-2BBC-45EA-8E72-16E0B0ED5F35}"/>
          </ac:picMkLst>
        </pc:picChg>
        <pc:picChg chg="add mod">
          <ac:chgData name="Cécile MOIZARD" userId="cb93be9b-5cd2-4a83-ba27-3b510a5a98a5" providerId="ADAL" clId="{135B6AB1-4E63-4767-A644-63843D5BFEC5}" dt="2020-06-01T10:25:13.094" v="105" actId="1038"/>
          <ac:picMkLst>
            <pc:docMk/>
            <pc:sldMk cId="3758024370" sldId="1697"/>
            <ac:picMk id="27" creationId="{DE56FBC7-E836-454E-AB76-1F72E4E00408}"/>
          </ac:picMkLst>
        </pc:picChg>
      </pc:sldChg>
      <pc:sldMasterChg chg="delSp mod modSldLayout">
        <pc:chgData name="Cécile MOIZARD" userId="cb93be9b-5cd2-4a83-ba27-3b510a5a98a5" providerId="ADAL" clId="{135B6AB1-4E63-4767-A644-63843D5BFEC5}" dt="2020-06-01T10:18:01.652" v="25" actId="478"/>
        <pc:sldMasterMkLst>
          <pc:docMk/>
          <pc:sldMasterMk cId="1701200897" sldId="2147483648"/>
        </pc:sldMasterMkLst>
        <pc:picChg chg="del">
          <ac:chgData name="Cécile MOIZARD" userId="cb93be9b-5cd2-4a83-ba27-3b510a5a98a5" providerId="ADAL" clId="{135B6AB1-4E63-4767-A644-63843D5BFEC5}" dt="2020-06-01T10:18:01.652" v="25" actId="478"/>
          <ac:picMkLst>
            <pc:docMk/>
            <pc:sldMasterMk cId="1701200897" sldId="2147483648"/>
            <ac:picMk id="5" creationId="{69D4BB20-EB7E-49EA-BAFE-A6D5FAFE1433}"/>
          </ac:picMkLst>
        </pc:picChg>
        <pc:sldLayoutChg chg="delSp mod">
          <pc:chgData name="Cécile MOIZARD" userId="cb93be9b-5cd2-4a83-ba27-3b510a5a98a5" providerId="ADAL" clId="{135B6AB1-4E63-4767-A644-63843D5BFEC5}" dt="2020-06-01T10:17:56.106" v="24" actId="478"/>
          <pc:sldLayoutMkLst>
            <pc:docMk/>
            <pc:sldMasterMk cId="1701200897" sldId="2147483648"/>
            <pc:sldLayoutMk cId="541438118" sldId="2147483650"/>
          </pc:sldLayoutMkLst>
          <pc:spChg chg="del">
            <ac:chgData name="Cécile MOIZARD" userId="cb93be9b-5cd2-4a83-ba27-3b510a5a98a5" providerId="ADAL" clId="{135B6AB1-4E63-4767-A644-63843D5BFEC5}" dt="2020-06-01T10:17:56.106" v="24" actId="478"/>
            <ac:spMkLst>
              <pc:docMk/>
              <pc:sldMasterMk cId="1701200897" sldId="2147483648"/>
              <pc:sldLayoutMk cId="541438118" sldId="2147483650"/>
              <ac:spMk id="4" creationId="{00000000-0000-0000-0000-000000000000}"/>
            </ac:spMkLst>
          </pc:spChg>
        </pc:sldLayoutChg>
      </pc:sldMasterChg>
    </pc:docChg>
  </pc:docChgLst>
  <pc:docChgLst>
    <pc:chgData name="Alexandre DELRIEU (Public Impact Management)" userId="36f22f2a-153d-4c13-9472-53d706ec26d3" providerId="ADAL" clId="{53835C6B-C909-491E-AAA1-B9EB30C05C9B}"/>
    <pc:docChg chg="modSld">
      <pc:chgData name="Alexandre DELRIEU (Public Impact Management)" userId="36f22f2a-153d-4c13-9472-53d706ec26d3" providerId="ADAL" clId="{53835C6B-C909-491E-AAA1-B9EB30C05C9B}" dt="2020-07-16T10:34:12.608" v="1" actId="20577"/>
      <pc:docMkLst>
        <pc:docMk/>
      </pc:docMkLst>
      <pc:sldChg chg="modSp mod">
        <pc:chgData name="Alexandre DELRIEU (Public Impact Management)" userId="36f22f2a-153d-4c13-9472-53d706ec26d3" providerId="ADAL" clId="{53835C6B-C909-491E-AAA1-B9EB30C05C9B}" dt="2020-07-16T10:34:12.608" v="1" actId="20577"/>
        <pc:sldMkLst>
          <pc:docMk/>
          <pc:sldMk cId="2054449465" sldId="1694"/>
        </pc:sldMkLst>
        <pc:spChg chg="mod">
          <ac:chgData name="Alexandre DELRIEU (Public Impact Management)" userId="36f22f2a-153d-4c13-9472-53d706ec26d3" providerId="ADAL" clId="{53835C6B-C909-491E-AAA1-B9EB30C05C9B}" dt="2020-07-16T10:34:12.608" v="1" actId="20577"/>
          <ac:spMkLst>
            <pc:docMk/>
            <pc:sldMk cId="2054449465" sldId="1694"/>
            <ac:spMk id="10" creationId="{DE4FD8E3-4C27-4163-8BB4-4C387F0BF460}"/>
          </ac:spMkLst>
        </pc:spChg>
      </pc:sldChg>
    </pc:docChg>
  </pc:docChgLst>
  <pc:docChgLst>
    <pc:chgData name="Cécile MOIZARD" userId="cb93be9b-5cd2-4a83-ba27-3b510a5a98a5" providerId="ADAL" clId="{F2BFBF39-3EC9-47C7-9F29-3BC1B3C938C7}"/>
    <pc:docChg chg="custSel modSld">
      <pc:chgData name="Cécile MOIZARD" userId="cb93be9b-5cd2-4a83-ba27-3b510a5a98a5" providerId="ADAL" clId="{F2BFBF39-3EC9-47C7-9F29-3BC1B3C938C7}" dt="2020-06-29T12:14:46.206" v="44"/>
      <pc:docMkLst>
        <pc:docMk/>
      </pc:docMkLst>
      <pc:sldChg chg="addSp delSp modSp mod">
        <pc:chgData name="Cécile MOIZARD" userId="cb93be9b-5cd2-4a83-ba27-3b510a5a98a5" providerId="ADAL" clId="{F2BFBF39-3EC9-47C7-9F29-3BC1B3C938C7}" dt="2020-06-29T12:14:46.206" v="44"/>
        <pc:sldMkLst>
          <pc:docMk/>
          <pc:sldMk cId="2054449465" sldId="1694"/>
        </pc:sldMkLst>
        <pc:spChg chg="add mod">
          <ac:chgData name="Cécile MOIZARD" userId="cb93be9b-5cd2-4a83-ba27-3b510a5a98a5" providerId="ADAL" clId="{F2BFBF39-3EC9-47C7-9F29-3BC1B3C938C7}" dt="2020-06-29T12:14:46.206" v="44"/>
          <ac:spMkLst>
            <pc:docMk/>
            <pc:sldMk cId="2054449465" sldId="1694"/>
            <ac:spMk id="22" creationId="{13D3F9D1-CC8F-4F9E-BAD5-B817F87008DE}"/>
          </ac:spMkLst>
        </pc:spChg>
        <pc:picChg chg="del">
          <ac:chgData name="Cécile MOIZARD" userId="cb93be9b-5cd2-4a83-ba27-3b510a5a98a5" providerId="ADAL" clId="{F2BFBF39-3EC9-47C7-9F29-3BC1B3C938C7}" dt="2020-06-29T12:00:56.139" v="6" actId="478"/>
          <ac:picMkLst>
            <pc:docMk/>
            <pc:sldMk cId="2054449465" sldId="1694"/>
            <ac:picMk id="12" creationId="{09FB3F13-4E6F-45AE-92BA-BB056C3C0B2F}"/>
          </ac:picMkLst>
        </pc:picChg>
        <pc:picChg chg="add mod">
          <ac:chgData name="Cécile MOIZARD" userId="cb93be9b-5cd2-4a83-ba27-3b510a5a98a5" providerId="ADAL" clId="{F2BFBF39-3EC9-47C7-9F29-3BC1B3C938C7}" dt="2020-06-29T12:00:56.467" v="7"/>
          <ac:picMkLst>
            <pc:docMk/>
            <pc:sldMk cId="2054449465" sldId="1694"/>
            <ac:picMk id="21" creationId="{3D916126-3CE4-43AA-9BFD-BB6F3164D1BE}"/>
          </ac:picMkLst>
        </pc:picChg>
        <pc:picChg chg="add del mod">
          <ac:chgData name="Cécile MOIZARD" userId="cb93be9b-5cd2-4a83-ba27-3b510a5a98a5" providerId="ADAL" clId="{F2BFBF39-3EC9-47C7-9F29-3BC1B3C938C7}" dt="2020-06-29T12:01:27.455" v="14" actId="478"/>
          <ac:picMkLst>
            <pc:docMk/>
            <pc:sldMk cId="2054449465" sldId="1694"/>
            <ac:picMk id="22" creationId="{79C2AC46-0658-4E3F-B3EF-12D487AF9943}"/>
          </ac:picMkLst>
        </pc:picChg>
        <pc:picChg chg="del">
          <ac:chgData name="Cécile MOIZARD" userId="cb93be9b-5cd2-4a83-ba27-3b510a5a98a5" providerId="ADAL" clId="{F2BFBF39-3EC9-47C7-9F29-3BC1B3C938C7}" dt="2020-06-29T12:01:11.846" v="8" actId="478"/>
          <ac:picMkLst>
            <pc:docMk/>
            <pc:sldMk cId="2054449465" sldId="1694"/>
            <ac:picMk id="24" creationId="{778ABB6B-91F3-4C19-8FD3-DA10F08AE237}"/>
          </ac:picMkLst>
        </pc:picChg>
        <pc:picChg chg="add mod">
          <ac:chgData name="Cécile MOIZARD" userId="cb93be9b-5cd2-4a83-ba27-3b510a5a98a5" providerId="ADAL" clId="{F2BFBF39-3EC9-47C7-9F29-3BC1B3C938C7}" dt="2020-06-29T12:01:27.866" v="15"/>
          <ac:picMkLst>
            <pc:docMk/>
            <pc:sldMk cId="2054449465" sldId="1694"/>
            <ac:picMk id="25" creationId="{6C2D5440-BD65-4FC3-92BA-D53E419415C1}"/>
          </ac:picMkLst>
        </pc:picChg>
      </pc:sldChg>
      <pc:sldChg chg="addSp delSp modSp mod">
        <pc:chgData name="Cécile MOIZARD" userId="cb93be9b-5cd2-4a83-ba27-3b510a5a98a5" providerId="ADAL" clId="{F2BFBF39-3EC9-47C7-9F29-3BC1B3C938C7}" dt="2020-06-29T12:14:44.313" v="43"/>
        <pc:sldMkLst>
          <pc:docMk/>
          <pc:sldMk cId="1132278282" sldId="1695"/>
        </pc:sldMkLst>
        <pc:spChg chg="add mod">
          <ac:chgData name="Cécile MOIZARD" userId="cb93be9b-5cd2-4a83-ba27-3b510a5a98a5" providerId="ADAL" clId="{F2BFBF39-3EC9-47C7-9F29-3BC1B3C938C7}" dt="2020-06-29T12:14:44.313" v="43"/>
          <ac:spMkLst>
            <pc:docMk/>
            <pc:sldMk cId="1132278282" sldId="1695"/>
            <ac:spMk id="25" creationId="{906A53EA-1021-4637-AD7C-85BFAC12DBC3}"/>
          </ac:spMkLst>
        </pc:spChg>
        <pc:picChg chg="del">
          <ac:chgData name="Cécile MOIZARD" userId="cb93be9b-5cd2-4a83-ba27-3b510a5a98a5" providerId="ADAL" clId="{F2BFBF39-3EC9-47C7-9F29-3BC1B3C938C7}" dt="2020-06-29T12:00:36.026" v="0" actId="478"/>
          <ac:picMkLst>
            <pc:docMk/>
            <pc:sldMk cId="1132278282" sldId="1695"/>
            <ac:picMk id="15" creationId="{581BA684-1C93-4889-81AE-00E6EA685B9A}"/>
          </ac:picMkLst>
        </pc:picChg>
        <pc:picChg chg="add mod">
          <ac:chgData name="Cécile MOIZARD" userId="cb93be9b-5cd2-4a83-ba27-3b510a5a98a5" providerId="ADAL" clId="{F2BFBF39-3EC9-47C7-9F29-3BC1B3C938C7}" dt="2020-06-29T12:00:43.395" v="3" actId="1076"/>
          <ac:picMkLst>
            <pc:docMk/>
            <pc:sldMk cId="1132278282" sldId="1695"/>
            <ac:picMk id="19" creationId="{1BFEF84D-3445-4630-BD25-24B2EFF8EEEA}"/>
          </ac:picMkLst>
        </pc:picChg>
        <pc:picChg chg="del">
          <ac:chgData name="Cécile MOIZARD" userId="cb93be9b-5cd2-4a83-ba27-3b510a5a98a5" providerId="ADAL" clId="{F2BFBF39-3EC9-47C7-9F29-3BC1B3C938C7}" dt="2020-06-29T12:01:24.862" v="12" actId="478"/>
          <ac:picMkLst>
            <pc:docMk/>
            <pc:sldMk cId="1132278282" sldId="1695"/>
            <ac:picMk id="25" creationId="{C2251820-A494-4424-90B7-A68584148E38}"/>
          </ac:picMkLst>
        </pc:picChg>
        <pc:picChg chg="add mod">
          <ac:chgData name="Cécile MOIZARD" userId="cb93be9b-5cd2-4a83-ba27-3b510a5a98a5" providerId="ADAL" clId="{F2BFBF39-3EC9-47C7-9F29-3BC1B3C938C7}" dt="2020-06-29T12:01:25.164" v="13"/>
          <ac:picMkLst>
            <pc:docMk/>
            <pc:sldMk cId="1132278282" sldId="1695"/>
            <ac:picMk id="26" creationId="{CCD511FB-DCCD-4C14-AFCD-5FF0342ADA72}"/>
          </ac:picMkLst>
        </pc:picChg>
      </pc:sldChg>
      <pc:sldChg chg="addSp delSp modSp mod">
        <pc:chgData name="Cécile MOIZARD" userId="cb93be9b-5cd2-4a83-ba27-3b510a5a98a5" providerId="ADAL" clId="{F2BFBF39-3EC9-47C7-9F29-3BC1B3C938C7}" dt="2020-06-29T12:14:42.208" v="42" actId="113"/>
        <pc:sldMkLst>
          <pc:docMk/>
          <pc:sldMk cId="3758024370" sldId="1697"/>
        </pc:sldMkLst>
        <pc:spChg chg="add mod">
          <ac:chgData name="Cécile MOIZARD" userId="cb93be9b-5cd2-4a83-ba27-3b510a5a98a5" providerId="ADAL" clId="{F2BFBF39-3EC9-47C7-9F29-3BC1B3C938C7}" dt="2020-06-29T12:14:42.208" v="42" actId="113"/>
          <ac:spMkLst>
            <pc:docMk/>
            <pc:sldMk cId="3758024370" sldId="1697"/>
            <ac:spMk id="3" creationId="{5A2A88C9-F61D-4D5D-B2AD-D2C6046612C7}"/>
          </ac:spMkLst>
        </pc:spChg>
        <pc:picChg chg="del">
          <ac:chgData name="Cécile MOIZARD" userId="cb93be9b-5cd2-4a83-ba27-3b510a5a98a5" providerId="ADAL" clId="{F2BFBF39-3EC9-47C7-9F29-3BC1B3C938C7}" dt="2020-06-29T12:01:32.870" v="16" actId="478"/>
          <ac:picMkLst>
            <pc:docMk/>
            <pc:sldMk cId="3758024370" sldId="1697"/>
            <ac:picMk id="27" creationId="{DE56FBC7-E836-454E-AB76-1F72E4E00408}"/>
          </ac:picMkLst>
        </pc:picChg>
        <pc:picChg chg="add mod">
          <ac:chgData name="Cécile MOIZARD" userId="cb93be9b-5cd2-4a83-ba27-3b510a5a98a5" providerId="ADAL" clId="{F2BFBF39-3EC9-47C7-9F29-3BC1B3C938C7}" dt="2020-06-29T12:00:52.772" v="5"/>
          <ac:picMkLst>
            <pc:docMk/>
            <pc:sldMk cId="3758024370" sldId="1697"/>
            <ac:picMk id="29" creationId="{73F7AD6B-79F5-4DDD-B721-AD518CC4F787}"/>
          </ac:picMkLst>
        </pc:picChg>
        <pc:picChg chg="add mod">
          <ac:chgData name="Cécile MOIZARD" userId="cb93be9b-5cd2-4a83-ba27-3b510a5a98a5" providerId="ADAL" clId="{F2BFBF39-3EC9-47C7-9F29-3BC1B3C938C7}" dt="2020-06-29T12:01:33.290" v="17"/>
          <ac:picMkLst>
            <pc:docMk/>
            <pc:sldMk cId="3758024370" sldId="1697"/>
            <ac:picMk id="32" creationId="{F0226D25-E981-472E-896A-54320304241B}"/>
          </ac:picMkLst>
        </pc:picChg>
        <pc:picChg chg="del">
          <ac:chgData name="Cécile MOIZARD" userId="cb93be9b-5cd2-4a83-ba27-3b510a5a98a5" providerId="ADAL" clId="{F2BFBF39-3EC9-47C7-9F29-3BC1B3C938C7}" dt="2020-06-29T12:00:52.305" v="4" actId="478"/>
          <ac:picMkLst>
            <pc:docMk/>
            <pc:sldMk cId="3758024370" sldId="1697"/>
            <ac:picMk id="59" creationId="{F5628BBE-5E7F-435F-A324-2AB25579A4BB}"/>
          </ac:picMkLst>
        </pc:picChg>
      </pc:sldChg>
    </pc:docChg>
  </pc:docChgLst>
  <pc:docChgLst>
    <pc:chgData name="laurence.capoccia@developpement-durable.gouv.fr" userId="S::laurence.capoccia_developpement-durable.gouv.fr#ext#@publicimpactmanagement.onmicrosoft.com::0de652a1-f119-4734-9610-3ab1ecec9de3" providerId="AD" clId="Web-{53A3058B-3F70-EDFD-F46E-8BFFD2FB3674}"/>
    <pc:docChg chg="modSld">
      <pc:chgData name="laurence.capoccia@developpement-durable.gouv.fr" userId="S::laurence.capoccia_developpement-durable.gouv.fr#ext#@publicimpactmanagement.onmicrosoft.com::0de652a1-f119-4734-9610-3ab1ecec9de3" providerId="AD" clId="Web-{53A3058B-3F70-EDFD-F46E-8BFFD2FB3674}" dt="2020-10-22T09:39:06.851" v="4" actId="20577"/>
      <pc:docMkLst>
        <pc:docMk/>
      </pc:docMkLst>
      <pc:sldChg chg="modSp">
        <pc:chgData name="laurence.capoccia@developpement-durable.gouv.fr" userId="S::laurence.capoccia_developpement-durable.gouv.fr#ext#@publicimpactmanagement.onmicrosoft.com::0de652a1-f119-4734-9610-3ab1ecec9de3" providerId="AD" clId="Web-{53A3058B-3F70-EDFD-F46E-8BFFD2FB3674}" dt="2020-10-22T09:39:05.695" v="2" actId="20577"/>
        <pc:sldMkLst>
          <pc:docMk/>
          <pc:sldMk cId="3758024370" sldId="1697"/>
        </pc:sldMkLst>
        <pc:spChg chg="mod">
          <ac:chgData name="laurence.capoccia@developpement-durable.gouv.fr" userId="S::laurence.capoccia_developpement-durable.gouv.fr#ext#@publicimpactmanagement.onmicrosoft.com::0de652a1-f119-4734-9610-3ab1ecec9de3" providerId="AD" clId="Web-{53A3058B-3F70-EDFD-F46E-8BFFD2FB3674}" dt="2020-10-22T09:39:05.695" v="2" actId="20577"/>
          <ac:spMkLst>
            <pc:docMk/>
            <pc:sldMk cId="3758024370" sldId="1697"/>
            <ac:spMk id="7" creationId="{F33FC852-CCED-4339-948D-28B322D514D2}"/>
          </ac:spMkLst>
        </pc:spChg>
      </pc:sldChg>
    </pc:docChg>
  </pc:docChgLst>
  <pc:docChgLst>
    <pc:chgData name="morane.ruelland" userId="S::morane.ruelland_developpement-durable.gouv.fr#ext#@publicimpactmanagement.onmicrosoft.com::75dd15a9-4c96-4d15-832f-e4933b3ed1b5" providerId="AD" clId="Web-{0A554E7F-9D59-5E26-1146-6B2CFC0D680B}"/>
    <pc:docChg chg="">
      <pc:chgData name="morane.ruelland" userId="S::morane.ruelland_developpement-durable.gouv.fr#ext#@publicimpactmanagement.onmicrosoft.com::75dd15a9-4c96-4d15-832f-e4933b3ed1b5" providerId="AD" clId="Web-{0A554E7F-9D59-5E26-1146-6B2CFC0D680B}" dt="2020-05-27T22:05:49.090" v="7"/>
      <pc:docMkLst>
        <pc:docMk/>
      </pc:docMkLst>
      <pc:sldChg chg="addCm">
        <pc:chgData name="morane.ruelland" userId="S::morane.ruelland_developpement-durable.gouv.fr#ext#@publicimpactmanagement.onmicrosoft.com::75dd15a9-4c96-4d15-832f-e4933b3ed1b5" providerId="AD" clId="Web-{0A554E7F-9D59-5E26-1146-6B2CFC0D680B}" dt="2020-05-27T21:57:29.107" v="0"/>
        <pc:sldMkLst>
          <pc:docMk/>
          <pc:sldMk cId="1961906937" sldId="258"/>
        </pc:sldMkLst>
      </pc:sldChg>
      <pc:sldChg chg="addCm">
        <pc:chgData name="morane.ruelland" userId="S::morane.ruelland_developpement-durable.gouv.fr#ext#@publicimpactmanagement.onmicrosoft.com::75dd15a9-4c96-4d15-832f-e4933b3ed1b5" providerId="AD" clId="Web-{0A554E7F-9D59-5E26-1146-6B2CFC0D680B}" dt="2020-05-27T22:04:00.184" v="5"/>
        <pc:sldMkLst>
          <pc:docMk/>
          <pc:sldMk cId="2054449465" sldId="1694"/>
        </pc:sldMkLst>
      </pc:sldChg>
      <pc:sldChg chg="addCm">
        <pc:chgData name="morane.ruelland" userId="S::morane.ruelland_developpement-durable.gouv.fr#ext#@publicimpactmanagement.onmicrosoft.com::75dd15a9-4c96-4d15-832f-e4933b3ed1b5" providerId="AD" clId="Web-{0A554E7F-9D59-5E26-1146-6B2CFC0D680B}" dt="2020-05-27T22:05:49.090" v="7"/>
        <pc:sldMkLst>
          <pc:docMk/>
          <pc:sldMk cId="1132278282" sldId="1695"/>
        </pc:sldMkLst>
      </pc:sldChg>
      <pc:sldChg chg="addCm">
        <pc:chgData name="morane.ruelland" userId="S::morane.ruelland_developpement-durable.gouv.fr#ext#@publicimpactmanagement.onmicrosoft.com::75dd15a9-4c96-4d15-832f-e4933b3ed1b5" providerId="AD" clId="Web-{0A554E7F-9D59-5E26-1146-6B2CFC0D680B}" dt="2020-05-27T22:05:09.512" v="6"/>
        <pc:sldMkLst>
          <pc:docMk/>
          <pc:sldMk cId="1454265343" sldId="1696"/>
        </pc:sldMkLst>
      </pc:sldChg>
      <pc:sldChg chg="addCm">
        <pc:chgData name="morane.ruelland" userId="S::morane.ruelland_developpement-durable.gouv.fr#ext#@publicimpactmanagement.onmicrosoft.com::75dd15a9-4c96-4d15-832f-e4933b3ed1b5" providerId="AD" clId="Web-{0A554E7F-9D59-5E26-1146-6B2CFC0D680B}" dt="2020-05-27T21:59:33.498" v="2"/>
        <pc:sldMkLst>
          <pc:docMk/>
          <pc:sldMk cId="3758024370" sldId="1697"/>
        </pc:sldMkLst>
      </pc:sldChg>
    </pc:docChg>
  </pc:docChgLst>
  <pc:docChgLst>
    <pc:chgData name="Cécile MOIZARD" userId="S::cecile.moizard_convictionsrh.com#ext#@publicimpactmanagement.onmicrosoft.com::e76681f4-a217-42fd-a9d8-18286f9a688d" providerId="AD" clId="Web-{DF20788A-3CB6-4D1C-AF6B-83B4076BA5B1}"/>
    <pc:docChg chg="delSld modSld">
      <pc:chgData name="Cécile MOIZARD" userId="S::cecile.moizard_convictionsrh.com#ext#@publicimpactmanagement.onmicrosoft.com::e76681f4-a217-42fd-a9d8-18286f9a688d" providerId="AD" clId="Web-{DF20788A-3CB6-4D1C-AF6B-83B4076BA5B1}" dt="2020-06-01T10:22:23.198" v="68" actId="20577"/>
      <pc:docMkLst>
        <pc:docMk/>
      </pc:docMkLst>
      <pc:sldChg chg="modSp">
        <pc:chgData name="Cécile MOIZARD" userId="S::cecile.moizard_convictionsrh.com#ext#@publicimpactmanagement.onmicrosoft.com::e76681f4-a217-42fd-a9d8-18286f9a688d" providerId="AD" clId="Web-{DF20788A-3CB6-4D1C-AF6B-83B4076BA5B1}" dt="2020-06-01T10:22:23.198" v="67" actId="20577"/>
        <pc:sldMkLst>
          <pc:docMk/>
          <pc:sldMk cId="2054449465" sldId="1694"/>
        </pc:sldMkLst>
        <pc:spChg chg="mod">
          <ac:chgData name="Cécile MOIZARD" userId="S::cecile.moizard_convictionsrh.com#ext#@publicimpactmanagement.onmicrosoft.com::e76681f4-a217-42fd-a9d8-18286f9a688d" providerId="AD" clId="Web-{DF20788A-3CB6-4D1C-AF6B-83B4076BA5B1}" dt="2020-06-01T10:22:23.198" v="67" actId="20577"/>
          <ac:spMkLst>
            <pc:docMk/>
            <pc:sldMk cId="2054449465" sldId="1694"/>
            <ac:spMk id="10" creationId="{DE4FD8E3-4C27-4163-8BB4-4C387F0BF460}"/>
          </ac:spMkLst>
        </pc:spChg>
      </pc:sldChg>
      <pc:sldChg chg="addSp delSp modSp">
        <pc:chgData name="Cécile MOIZARD" userId="S::cecile.moizard_convictionsrh.com#ext#@publicimpactmanagement.onmicrosoft.com::e76681f4-a217-42fd-a9d8-18286f9a688d" providerId="AD" clId="Web-{DF20788A-3CB6-4D1C-AF6B-83B4076BA5B1}" dt="2020-06-01T10:22:06.542" v="49" actId="1076"/>
        <pc:sldMkLst>
          <pc:docMk/>
          <pc:sldMk cId="1132278282" sldId="1695"/>
        </pc:sldMkLst>
        <pc:spChg chg="mod">
          <ac:chgData name="Cécile MOIZARD" userId="S::cecile.moizard_convictionsrh.com#ext#@publicimpactmanagement.onmicrosoft.com::e76681f4-a217-42fd-a9d8-18286f9a688d" providerId="AD" clId="Web-{DF20788A-3CB6-4D1C-AF6B-83B4076BA5B1}" dt="2020-06-01T10:22:06.542" v="49" actId="1076"/>
          <ac:spMkLst>
            <pc:docMk/>
            <pc:sldMk cId="1132278282" sldId="1695"/>
            <ac:spMk id="5" creationId="{42B40720-263A-401E-B5E2-E24BB2C472C8}"/>
          </ac:spMkLst>
        </pc:spChg>
        <pc:spChg chg="mod">
          <ac:chgData name="Cécile MOIZARD" userId="S::cecile.moizard_convictionsrh.com#ext#@publicimpactmanagement.onmicrosoft.com::e76681f4-a217-42fd-a9d8-18286f9a688d" providerId="AD" clId="Web-{DF20788A-3CB6-4D1C-AF6B-83B4076BA5B1}" dt="2020-06-01T10:21:09.760" v="33" actId="1076"/>
          <ac:spMkLst>
            <pc:docMk/>
            <pc:sldMk cId="1132278282" sldId="1695"/>
            <ac:spMk id="6" creationId="{E1757BC4-AE09-42B5-B7FC-D6C3E31B2C1B}"/>
          </ac:spMkLst>
        </pc:spChg>
        <pc:spChg chg="mod">
          <ac:chgData name="Cécile MOIZARD" userId="S::cecile.moizard_convictionsrh.com#ext#@publicimpactmanagement.onmicrosoft.com::e76681f4-a217-42fd-a9d8-18286f9a688d" providerId="AD" clId="Web-{DF20788A-3CB6-4D1C-AF6B-83B4076BA5B1}" dt="2020-06-01T10:21:09.697" v="30" actId="1076"/>
          <ac:spMkLst>
            <pc:docMk/>
            <pc:sldMk cId="1132278282" sldId="1695"/>
            <ac:spMk id="7" creationId="{F33FC852-CCED-4339-948D-28B322D514D2}"/>
          </ac:spMkLst>
        </pc:spChg>
        <pc:spChg chg="add mod">
          <ac:chgData name="Cécile MOIZARD" userId="S::cecile.moizard_convictionsrh.com#ext#@publicimpactmanagement.onmicrosoft.com::e76681f4-a217-42fd-a9d8-18286f9a688d" providerId="AD" clId="Web-{DF20788A-3CB6-4D1C-AF6B-83B4076BA5B1}" dt="2020-06-01T10:21:49.041" v="46" actId="14100"/>
          <ac:spMkLst>
            <pc:docMk/>
            <pc:sldMk cId="1132278282" sldId="1695"/>
            <ac:spMk id="9" creationId="{B7EEB26A-95AA-4C9B-AD96-D4C2AE4E5986}"/>
          </ac:spMkLst>
        </pc:spChg>
        <pc:spChg chg="add del mod">
          <ac:chgData name="Cécile MOIZARD" userId="S::cecile.moizard_convictionsrh.com#ext#@publicimpactmanagement.onmicrosoft.com::e76681f4-a217-42fd-a9d8-18286f9a688d" providerId="AD" clId="Web-{DF20788A-3CB6-4D1C-AF6B-83B4076BA5B1}" dt="2020-06-01T10:21:35.057" v="43"/>
          <ac:spMkLst>
            <pc:docMk/>
            <pc:sldMk cId="1132278282" sldId="1695"/>
            <ac:spMk id="11" creationId="{63FF6A58-3B18-43A0-A2B8-7DAEAD41FF81}"/>
          </ac:spMkLst>
        </pc:spChg>
        <pc:spChg chg="mod">
          <ac:chgData name="Cécile MOIZARD" userId="S::cecile.moizard_convictionsrh.com#ext#@publicimpactmanagement.onmicrosoft.com::e76681f4-a217-42fd-a9d8-18286f9a688d" providerId="AD" clId="Web-{DF20788A-3CB6-4D1C-AF6B-83B4076BA5B1}" dt="2020-06-01T10:22:00.745" v="48" actId="1076"/>
          <ac:spMkLst>
            <pc:docMk/>
            <pc:sldMk cId="1132278282" sldId="1695"/>
            <ac:spMk id="23" creationId="{5FCE782A-76F3-4352-9EFF-B59EC70988EE}"/>
          </ac:spMkLst>
        </pc:spChg>
        <pc:spChg chg="mod">
          <ac:chgData name="Cécile MOIZARD" userId="S::cecile.moizard_convictionsrh.com#ext#@publicimpactmanagement.onmicrosoft.com::e76681f4-a217-42fd-a9d8-18286f9a688d" providerId="AD" clId="Web-{DF20788A-3CB6-4D1C-AF6B-83B4076BA5B1}" dt="2020-06-01T10:21:32.901" v="42" actId="1076"/>
          <ac:spMkLst>
            <pc:docMk/>
            <pc:sldMk cId="1132278282" sldId="1695"/>
            <ac:spMk id="24" creationId="{57C537AA-2970-4CC0-B709-5E1E9B12CBDB}"/>
          </ac:spMkLst>
        </pc:spChg>
        <pc:picChg chg="mod">
          <ac:chgData name="Cécile MOIZARD" userId="S::cecile.moizard_convictionsrh.com#ext#@publicimpactmanagement.onmicrosoft.com::e76681f4-a217-42fd-a9d8-18286f9a688d" providerId="AD" clId="Web-{DF20788A-3CB6-4D1C-AF6B-83B4076BA5B1}" dt="2020-06-01T10:21:28.885" v="41" actId="1076"/>
          <ac:picMkLst>
            <pc:docMk/>
            <pc:sldMk cId="1132278282" sldId="1695"/>
            <ac:picMk id="2" creationId="{3DAB34A2-6E7E-420A-A066-1DC114C8F6A0}"/>
          </ac:picMkLst>
        </pc:picChg>
        <pc:picChg chg="add mod">
          <ac:chgData name="Cécile MOIZARD" userId="S::cecile.moizard_convictionsrh.com#ext#@publicimpactmanagement.onmicrosoft.com::e76681f4-a217-42fd-a9d8-18286f9a688d" providerId="AD" clId="Web-{DF20788A-3CB6-4D1C-AF6B-83B4076BA5B1}" dt="2020-06-01T10:21:55.776" v="47" actId="1076"/>
          <ac:picMkLst>
            <pc:docMk/>
            <pc:sldMk cId="1132278282" sldId="1695"/>
            <ac:picMk id="10" creationId="{708BAE65-F7C0-4900-AD5A-67458EC023D7}"/>
          </ac:picMkLst>
        </pc:picChg>
        <pc:picChg chg="mod">
          <ac:chgData name="Cécile MOIZARD" userId="S::cecile.moizard_convictionsrh.com#ext#@publicimpactmanagement.onmicrosoft.com::e76681f4-a217-42fd-a9d8-18286f9a688d" providerId="AD" clId="Web-{DF20788A-3CB6-4D1C-AF6B-83B4076BA5B1}" dt="2020-06-01T10:21:15.400" v="38" actId="1076"/>
          <ac:picMkLst>
            <pc:docMk/>
            <pc:sldMk cId="1132278282" sldId="1695"/>
            <ac:picMk id="33" creationId="{6E956D08-6091-4061-AAC1-8C552ADE99C0}"/>
          </ac:picMkLst>
        </pc:picChg>
        <pc:cxnChg chg="mod">
          <ac:chgData name="Cécile MOIZARD" userId="S::cecile.moizard_convictionsrh.com#ext#@publicimpactmanagement.onmicrosoft.com::e76681f4-a217-42fd-a9d8-18286f9a688d" providerId="AD" clId="Web-{DF20788A-3CB6-4D1C-AF6B-83B4076BA5B1}" dt="2020-06-01T10:21:09.713" v="31" actId="1076"/>
          <ac:cxnSpMkLst>
            <pc:docMk/>
            <pc:sldMk cId="1132278282" sldId="1695"/>
            <ac:cxnSpMk id="4" creationId="{DE0F198E-76C9-4B98-A1E3-E9FA62F95226}"/>
          </ac:cxnSpMkLst>
        </pc:cxnChg>
        <pc:cxnChg chg="mod">
          <ac:chgData name="Cécile MOIZARD" userId="S::cecile.moizard_convictionsrh.com#ext#@publicimpactmanagement.onmicrosoft.com::e76681f4-a217-42fd-a9d8-18286f9a688d" providerId="AD" clId="Web-{DF20788A-3CB6-4D1C-AF6B-83B4076BA5B1}" dt="2020-06-01T10:21:09.728" v="32" actId="1076"/>
          <ac:cxnSpMkLst>
            <pc:docMk/>
            <pc:sldMk cId="1132278282" sldId="1695"/>
            <ac:cxnSpMk id="21" creationId="{63239C5E-8033-44FC-B525-DE39B0FCF00F}"/>
          </ac:cxnSpMkLst>
        </pc:cxnChg>
      </pc:sldChg>
      <pc:sldChg chg="del">
        <pc:chgData name="Cécile MOIZARD" userId="S::cecile.moizard_convictionsrh.com#ext#@publicimpactmanagement.onmicrosoft.com::e76681f4-a217-42fd-a9d8-18286f9a688d" providerId="AD" clId="Web-{DF20788A-3CB6-4D1C-AF6B-83B4076BA5B1}" dt="2020-06-01T10:22:11.448" v="50"/>
        <pc:sldMkLst>
          <pc:docMk/>
          <pc:sldMk cId="1454265343" sldId="1696"/>
        </pc:sldMkLst>
      </pc:sldChg>
    </pc:docChg>
  </pc:docChgLst>
  <pc:docChgLst>
    <pc:chgData name="Cécile MOIZARD" userId="S::cecile.moizard_convictionsrh.com#ext#@publicimpactmanagement.onmicrosoft.com::e76681f4-a217-42fd-a9d8-18286f9a688d" providerId="AD" clId="Web-{05384A20-8650-4B73-9CBA-77C10741CE25}"/>
    <pc:docChg chg="modSld">
      <pc:chgData name="Cécile MOIZARD" userId="S::cecile.moizard_convictionsrh.com#ext#@publicimpactmanagement.onmicrosoft.com::e76681f4-a217-42fd-a9d8-18286f9a688d" providerId="AD" clId="Web-{05384A20-8650-4B73-9CBA-77C10741CE25}" dt="2020-06-01T10:13:41.686" v="668"/>
      <pc:docMkLst>
        <pc:docMk/>
      </pc:docMkLst>
      <pc:sldChg chg="addSp delSp modSp delCm">
        <pc:chgData name="Cécile MOIZARD" userId="S::cecile.moizard_convictionsrh.com#ext#@publicimpactmanagement.onmicrosoft.com::e76681f4-a217-42fd-a9d8-18286f9a688d" providerId="AD" clId="Web-{05384A20-8650-4B73-9CBA-77C10741CE25}" dt="2020-06-01T10:13:37.546" v="666"/>
        <pc:sldMkLst>
          <pc:docMk/>
          <pc:sldMk cId="2054449465" sldId="1694"/>
        </pc:sldMkLst>
        <pc:spChg chg="add">
          <ac:chgData name="Cécile MOIZARD" userId="S::cecile.moizard_convictionsrh.com#ext#@publicimpactmanagement.onmicrosoft.com::e76681f4-a217-42fd-a9d8-18286f9a688d" providerId="AD" clId="Web-{05384A20-8650-4B73-9CBA-77C10741CE25}" dt="2020-06-01T10:13:37.546" v="666"/>
          <ac:spMkLst>
            <pc:docMk/>
            <pc:sldMk cId="2054449465" sldId="1694"/>
            <ac:spMk id="2" creationId="{0D08AD59-BAB8-474C-B6D4-A8FFB929FB24}"/>
          </ac:spMkLst>
        </pc:spChg>
        <pc:spChg chg="del mod">
          <ac:chgData name="Cécile MOIZARD" userId="S::cecile.moizard_convictionsrh.com#ext#@publicimpactmanagement.onmicrosoft.com::e76681f4-a217-42fd-a9d8-18286f9a688d" providerId="AD" clId="Web-{05384A20-8650-4B73-9CBA-77C10741CE25}" dt="2020-06-01T10:13:36.999" v="665"/>
          <ac:spMkLst>
            <pc:docMk/>
            <pc:sldMk cId="2054449465" sldId="1694"/>
            <ac:spMk id="13" creationId="{4C1B0C68-48C5-4043-BA22-03D4B8ED763C}"/>
          </ac:spMkLst>
        </pc:spChg>
        <pc:spChg chg="mod">
          <ac:chgData name="Cécile MOIZARD" userId="S::cecile.moizard_convictionsrh.com#ext#@publicimpactmanagement.onmicrosoft.com::e76681f4-a217-42fd-a9d8-18286f9a688d" providerId="AD" clId="Web-{05384A20-8650-4B73-9CBA-77C10741CE25}" dt="2020-06-01T10:10:58.093" v="603" actId="20577"/>
          <ac:spMkLst>
            <pc:docMk/>
            <pc:sldMk cId="2054449465" sldId="1694"/>
            <ac:spMk id="16" creationId="{D941BCB6-0BC5-49C4-A4DF-DEF5A4D3A528}"/>
          </ac:spMkLst>
        </pc:spChg>
        <pc:spChg chg="mod">
          <ac:chgData name="Cécile MOIZARD" userId="S::cecile.moizard_convictionsrh.com#ext#@publicimpactmanagement.onmicrosoft.com::e76681f4-a217-42fd-a9d8-18286f9a688d" providerId="AD" clId="Web-{05384A20-8650-4B73-9CBA-77C10741CE25}" dt="2020-06-01T10:10:39.765" v="551" actId="20577"/>
          <ac:spMkLst>
            <pc:docMk/>
            <pc:sldMk cId="2054449465" sldId="1694"/>
            <ac:spMk id="17" creationId="{EE1C1DEE-8DE4-4D43-B035-C5C79DBE89A6}"/>
          </ac:spMkLst>
        </pc:spChg>
      </pc:sldChg>
      <pc:sldChg chg="addSp delSp modSp delCm">
        <pc:chgData name="Cécile MOIZARD" userId="S::cecile.moizard_convictionsrh.com#ext#@publicimpactmanagement.onmicrosoft.com::e76681f4-a217-42fd-a9d8-18286f9a688d" providerId="AD" clId="Web-{05384A20-8650-4B73-9CBA-77C10741CE25}" dt="2020-06-01T10:13:30.967" v="661"/>
        <pc:sldMkLst>
          <pc:docMk/>
          <pc:sldMk cId="1132278282" sldId="1695"/>
        </pc:sldMkLst>
        <pc:spChg chg="mod">
          <ac:chgData name="Cécile MOIZARD" userId="S::cecile.moizard_convictionsrh.com#ext#@publicimpactmanagement.onmicrosoft.com::e76681f4-a217-42fd-a9d8-18286f9a688d" providerId="AD" clId="Web-{05384A20-8650-4B73-9CBA-77C10741CE25}" dt="2020-06-01T10:10:02.453" v="540" actId="20577"/>
          <ac:spMkLst>
            <pc:docMk/>
            <pc:sldMk cId="1132278282" sldId="1695"/>
            <ac:spMk id="7" creationId="{F33FC852-CCED-4339-948D-28B322D514D2}"/>
          </ac:spMkLst>
        </pc:spChg>
        <pc:spChg chg="add">
          <ac:chgData name="Cécile MOIZARD" userId="S::cecile.moizard_convictionsrh.com#ext#@publicimpactmanagement.onmicrosoft.com::e76681f4-a217-42fd-a9d8-18286f9a688d" providerId="AD" clId="Web-{05384A20-8650-4B73-9CBA-77C10741CE25}" dt="2020-06-01T10:13:30.967" v="661"/>
          <ac:spMkLst>
            <pc:docMk/>
            <pc:sldMk cId="1132278282" sldId="1695"/>
            <ac:spMk id="8" creationId="{B2893A9B-FF8D-4ED3-B409-E4AE046FDA4B}"/>
          </ac:spMkLst>
        </pc:spChg>
        <pc:spChg chg="del mod">
          <ac:chgData name="Cécile MOIZARD" userId="S::cecile.moizard_convictionsrh.com#ext#@publicimpactmanagement.onmicrosoft.com::e76681f4-a217-42fd-a9d8-18286f9a688d" providerId="AD" clId="Web-{05384A20-8650-4B73-9CBA-77C10741CE25}" dt="2020-06-01T10:13:29.999" v="660"/>
          <ac:spMkLst>
            <pc:docMk/>
            <pc:sldMk cId="1132278282" sldId="1695"/>
            <ac:spMk id="17" creationId="{2BEF2ABD-DA92-48E7-8694-D45DF754B38C}"/>
          </ac:spMkLst>
        </pc:spChg>
      </pc:sldChg>
      <pc:sldChg chg="addSp delSp modSp delCm">
        <pc:chgData name="Cécile MOIZARD" userId="S::cecile.moizard_convictionsrh.com#ext#@publicimpactmanagement.onmicrosoft.com::e76681f4-a217-42fd-a9d8-18286f9a688d" providerId="AD" clId="Web-{05384A20-8650-4B73-9CBA-77C10741CE25}" dt="2020-06-01T10:13:41.686" v="668"/>
        <pc:sldMkLst>
          <pc:docMk/>
          <pc:sldMk cId="1454265343" sldId="1696"/>
        </pc:sldMkLst>
        <pc:spChg chg="del mod">
          <ac:chgData name="Cécile MOIZARD" userId="S::cecile.moizard_convictionsrh.com#ext#@publicimpactmanagement.onmicrosoft.com::e76681f4-a217-42fd-a9d8-18286f9a688d" providerId="AD" clId="Web-{05384A20-8650-4B73-9CBA-77C10741CE25}" dt="2020-06-01T10:11:20.577" v="612"/>
          <ac:spMkLst>
            <pc:docMk/>
            <pc:sldMk cId="1454265343" sldId="1696"/>
            <ac:spMk id="2" creationId="{664E4892-3C72-44DC-8534-45E7137C908E}"/>
          </ac:spMkLst>
        </pc:spChg>
        <pc:spChg chg="add">
          <ac:chgData name="Cécile MOIZARD" userId="S::cecile.moizard_convictionsrh.com#ext#@publicimpactmanagement.onmicrosoft.com::e76681f4-a217-42fd-a9d8-18286f9a688d" providerId="AD" clId="Web-{05384A20-8650-4B73-9CBA-77C10741CE25}" dt="2020-06-01T10:13:41.686" v="668"/>
          <ac:spMkLst>
            <pc:docMk/>
            <pc:sldMk cId="1454265343" sldId="1696"/>
            <ac:spMk id="3" creationId="{16EFF59A-AAF5-4DFD-97AB-B8A85189A008}"/>
          </ac:spMkLst>
        </pc:spChg>
        <pc:spChg chg="del">
          <ac:chgData name="Cécile MOIZARD" userId="S::cecile.moizard_convictionsrh.com#ext#@publicimpactmanagement.onmicrosoft.com::e76681f4-a217-42fd-a9d8-18286f9a688d" providerId="AD" clId="Web-{05384A20-8650-4B73-9CBA-77C10741CE25}" dt="2020-06-01T10:13:41.171" v="667"/>
          <ac:spMkLst>
            <pc:docMk/>
            <pc:sldMk cId="1454265343" sldId="1696"/>
            <ac:spMk id="13" creationId="{6BF61D8F-A81C-42C1-8CDB-0AB30E4A1A2F}"/>
          </ac:spMkLst>
        </pc:spChg>
        <pc:spChg chg="mod">
          <ac:chgData name="Cécile MOIZARD" userId="S::cecile.moizard_convictionsrh.com#ext#@publicimpactmanagement.onmicrosoft.com::e76681f4-a217-42fd-a9d8-18286f9a688d" providerId="AD" clId="Web-{05384A20-8650-4B73-9CBA-77C10741CE25}" dt="2020-06-01T10:11:25.905" v="613" actId="20577"/>
          <ac:spMkLst>
            <pc:docMk/>
            <pc:sldMk cId="1454265343" sldId="1696"/>
            <ac:spMk id="15" creationId="{E282A127-C26A-40D1-A65A-45EDFD9B8184}"/>
          </ac:spMkLst>
        </pc:spChg>
      </pc:sldChg>
      <pc:sldChg chg="modSp delCm">
        <pc:chgData name="Cécile MOIZARD" userId="S::cecile.moizard_convictionsrh.com#ext#@publicimpactmanagement.onmicrosoft.com::e76681f4-a217-42fd-a9d8-18286f9a688d" providerId="AD" clId="Web-{05384A20-8650-4B73-9CBA-77C10741CE25}" dt="2020-06-01T10:13:19.561" v="655"/>
        <pc:sldMkLst>
          <pc:docMk/>
          <pc:sldMk cId="3758024370" sldId="1697"/>
        </pc:sldMkLst>
        <pc:spChg chg="mod">
          <ac:chgData name="Cécile MOIZARD" userId="S::cecile.moizard_convictionsrh.com#ext#@publicimpactmanagement.onmicrosoft.com::e76681f4-a217-42fd-a9d8-18286f9a688d" providerId="AD" clId="Web-{05384A20-8650-4B73-9CBA-77C10741CE25}" dt="2020-06-01T10:13:08.593" v="652" actId="1076"/>
          <ac:spMkLst>
            <pc:docMk/>
            <pc:sldMk cId="3758024370" sldId="1697"/>
            <ac:spMk id="6" creationId="{91A14FE4-C16A-4672-833B-E38121510EAB}"/>
          </ac:spMkLst>
        </pc:spChg>
        <pc:spChg chg="mod">
          <ac:chgData name="Cécile MOIZARD" userId="S::cecile.moizard_convictionsrh.com#ext#@publicimpactmanagement.onmicrosoft.com::e76681f4-a217-42fd-a9d8-18286f9a688d" providerId="AD" clId="Web-{05384A20-8650-4B73-9CBA-77C10741CE25}" dt="2020-06-01T10:12:34.999" v="634" actId="1076"/>
          <ac:spMkLst>
            <pc:docMk/>
            <pc:sldMk cId="3758024370" sldId="1697"/>
            <ac:spMk id="7" creationId="{F33FC852-CCED-4339-948D-28B322D514D2}"/>
          </ac:spMkLst>
        </pc:spChg>
        <pc:spChg chg="mod">
          <ac:chgData name="Cécile MOIZARD" userId="S::cecile.moizard_convictionsrh.com#ext#@publicimpactmanagement.onmicrosoft.com::e76681f4-a217-42fd-a9d8-18286f9a688d" providerId="AD" clId="Web-{05384A20-8650-4B73-9CBA-77C10741CE25}" dt="2020-06-01T10:13:19.561" v="655"/>
          <ac:spMkLst>
            <pc:docMk/>
            <pc:sldMk cId="3758024370" sldId="1697"/>
            <ac:spMk id="12" creationId="{9A0801B7-BBFC-43DC-9612-968CC3185269}"/>
          </ac:spMkLst>
        </pc:spChg>
        <pc:spChg chg="mod">
          <ac:chgData name="Cécile MOIZARD" userId="S::cecile.moizard_convictionsrh.com#ext#@publicimpactmanagement.onmicrosoft.com::e76681f4-a217-42fd-a9d8-18286f9a688d" providerId="AD" clId="Web-{05384A20-8650-4B73-9CBA-77C10741CE25}" dt="2020-06-01T10:12:41.765" v="635" actId="1076"/>
          <ac:spMkLst>
            <pc:docMk/>
            <pc:sldMk cId="3758024370" sldId="1697"/>
            <ac:spMk id="39" creationId="{19B8CB9E-936A-4C73-B67A-344CE760DA64}"/>
          </ac:spMkLst>
        </pc:spChg>
        <pc:spChg chg="mod">
          <ac:chgData name="Cécile MOIZARD" userId="S::cecile.moizard_convictionsrh.com#ext#@publicimpactmanagement.onmicrosoft.com::e76681f4-a217-42fd-a9d8-18286f9a688d" providerId="AD" clId="Web-{05384A20-8650-4B73-9CBA-77C10741CE25}" dt="2020-06-01T10:12:41.796" v="636" actId="1076"/>
          <ac:spMkLst>
            <pc:docMk/>
            <pc:sldMk cId="3758024370" sldId="1697"/>
            <ac:spMk id="40" creationId="{A9C53B25-2CE7-4E77-AE47-0A190C27D5E4}"/>
          </ac:spMkLst>
        </pc:spChg>
        <pc:spChg chg="mod">
          <ac:chgData name="Cécile MOIZARD" userId="S::cecile.moizard_convictionsrh.com#ext#@publicimpactmanagement.onmicrosoft.com::e76681f4-a217-42fd-a9d8-18286f9a688d" providerId="AD" clId="Web-{05384A20-8650-4B73-9CBA-77C10741CE25}" dt="2020-06-01T10:12:41.843" v="637" actId="1076"/>
          <ac:spMkLst>
            <pc:docMk/>
            <pc:sldMk cId="3758024370" sldId="1697"/>
            <ac:spMk id="41" creationId="{2CA5D473-CEEE-4716-81A5-151570E304AC}"/>
          </ac:spMkLst>
        </pc:spChg>
        <pc:spChg chg="mod">
          <ac:chgData name="Cécile MOIZARD" userId="S::cecile.moizard_convictionsrh.com#ext#@publicimpactmanagement.onmicrosoft.com::e76681f4-a217-42fd-a9d8-18286f9a688d" providerId="AD" clId="Web-{05384A20-8650-4B73-9CBA-77C10741CE25}" dt="2020-06-01T10:12:46.657" v="639" actId="1076"/>
          <ac:spMkLst>
            <pc:docMk/>
            <pc:sldMk cId="3758024370" sldId="1697"/>
            <ac:spMk id="42" creationId="{D410472F-6A9E-49E4-862A-5B889504B226}"/>
          </ac:spMkLst>
        </pc:spChg>
        <pc:spChg chg="mod">
          <ac:chgData name="Cécile MOIZARD" userId="S::cecile.moizard_convictionsrh.com#ext#@publicimpactmanagement.onmicrosoft.com::e76681f4-a217-42fd-a9d8-18286f9a688d" providerId="AD" clId="Web-{05384A20-8650-4B73-9CBA-77C10741CE25}" dt="2020-06-01T10:12:51.264" v="644" actId="1076"/>
          <ac:spMkLst>
            <pc:docMk/>
            <pc:sldMk cId="3758024370" sldId="1697"/>
            <ac:spMk id="43" creationId="{F3765EDC-B7FA-42D7-906E-4434C289F4EF}"/>
          </ac:spMkLst>
        </pc:spChg>
        <pc:spChg chg="mod">
          <ac:chgData name="Cécile MOIZARD" userId="S::cecile.moizard_convictionsrh.com#ext#@publicimpactmanagement.onmicrosoft.com::e76681f4-a217-42fd-a9d8-18286f9a688d" providerId="AD" clId="Web-{05384A20-8650-4B73-9CBA-77C10741CE25}" dt="2020-06-01T10:12:41.890" v="638" actId="1076"/>
          <ac:spMkLst>
            <pc:docMk/>
            <pc:sldMk cId="3758024370" sldId="1697"/>
            <ac:spMk id="46" creationId="{A77DDC4E-E0E6-4B9A-9129-1691F0B45DC4}"/>
          </ac:spMkLst>
        </pc:spChg>
        <pc:spChg chg="mod">
          <ac:chgData name="Cécile MOIZARD" userId="S::cecile.moizard_convictionsrh.com#ext#@publicimpactmanagement.onmicrosoft.com::e76681f4-a217-42fd-a9d8-18286f9a688d" providerId="AD" clId="Web-{05384A20-8650-4B73-9CBA-77C10741CE25}" dt="2020-06-01T10:12:46.686" v="640" actId="1076"/>
          <ac:spMkLst>
            <pc:docMk/>
            <pc:sldMk cId="3758024370" sldId="1697"/>
            <ac:spMk id="48" creationId="{9816ABCE-C726-40C2-8D06-53619C48CC10}"/>
          </ac:spMkLst>
        </pc:spChg>
        <pc:spChg chg="mod">
          <ac:chgData name="Cécile MOIZARD" userId="S::cecile.moizard_convictionsrh.com#ext#@publicimpactmanagement.onmicrosoft.com::e76681f4-a217-42fd-a9d8-18286f9a688d" providerId="AD" clId="Web-{05384A20-8650-4B73-9CBA-77C10741CE25}" dt="2020-06-01T10:12:46.733" v="641" actId="1076"/>
          <ac:spMkLst>
            <pc:docMk/>
            <pc:sldMk cId="3758024370" sldId="1697"/>
            <ac:spMk id="49" creationId="{145EC606-2C82-45ED-B605-3E78B1AEBD03}"/>
          </ac:spMkLst>
        </pc:spChg>
        <pc:spChg chg="mod">
          <ac:chgData name="Cécile MOIZARD" userId="S::cecile.moizard_convictionsrh.com#ext#@publicimpactmanagement.onmicrosoft.com::e76681f4-a217-42fd-a9d8-18286f9a688d" providerId="AD" clId="Web-{05384A20-8650-4B73-9CBA-77C10741CE25}" dt="2020-06-01T10:12:46.765" v="642" actId="1076"/>
          <ac:spMkLst>
            <pc:docMk/>
            <pc:sldMk cId="3758024370" sldId="1697"/>
            <ac:spMk id="50" creationId="{5FC519D7-E12A-41BB-89C8-71DD64D716C6}"/>
          </ac:spMkLst>
        </pc:spChg>
        <pc:spChg chg="mod">
          <ac:chgData name="Cécile MOIZARD" userId="S::cecile.moizard_convictionsrh.com#ext#@publicimpactmanagement.onmicrosoft.com::e76681f4-a217-42fd-a9d8-18286f9a688d" providerId="AD" clId="Web-{05384A20-8650-4B73-9CBA-77C10741CE25}" dt="2020-06-01T10:12:51.343" v="646" actId="1076"/>
          <ac:spMkLst>
            <pc:docMk/>
            <pc:sldMk cId="3758024370" sldId="1697"/>
            <ac:spMk id="52" creationId="{5860EA61-163D-4A81-9CE3-C39FAF2DFB42}"/>
          </ac:spMkLst>
        </pc:spChg>
        <pc:spChg chg="mod">
          <ac:chgData name="Cécile MOIZARD" userId="S::cecile.moizard_convictionsrh.com#ext#@publicimpactmanagement.onmicrosoft.com::e76681f4-a217-42fd-a9d8-18286f9a688d" providerId="AD" clId="Web-{05384A20-8650-4B73-9CBA-77C10741CE25}" dt="2020-06-01T10:12:55.171" v="648" actId="1076"/>
          <ac:spMkLst>
            <pc:docMk/>
            <pc:sldMk cId="3758024370" sldId="1697"/>
            <ac:spMk id="54" creationId="{8F979495-F8B2-4653-AB24-3722096FC86A}"/>
          </ac:spMkLst>
        </pc:spChg>
        <pc:spChg chg="mod">
          <ac:chgData name="Cécile MOIZARD" userId="S::cecile.moizard_convictionsrh.com#ext#@publicimpactmanagement.onmicrosoft.com::e76681f4-a217-42fd-a9d8-18286f9a688d" providerId="AD" clId="Web-{05384A20-8650-4B73-9CBA-77C10741CE25}" dt="2020-06-01T10:07:04.172" v="23" actId="20577"/>
          <ac:spMkLst>
            <pc:docMk/>
            <pc:sldMk cId="3758024370" sldId="1697"/>
            <ac:spMk id="55" creationId="{AF50BAB6-F23C-4F75-9E06-9A3A4D698765}"/>
          </ac:spMkLst>
        </pc:spChg>
        <pc:spChg chg="mod">
          <ac:chgData name="Cécile MOIZARD" userId="S::cecile.moizard_convictionsrh.com#ext#@publicimpactmanagement.onmicrosoft.com::e76681f4-a217-42fd-a9d8-18286f9a688d" providerId="AD" clId="Web-{05384A20-8650-4B73-9CBA-77C10741CE25}" dt="2020-06-01T10:12:55.218" v="649" actId="1076"/>
          <ac:spMkLst>
            <pc:docMk/>
            <pc:sldMk cId="3758024370" sldId="1697"/>
            <ac:spMk id="57" creationId="{869332EB-9553-4700-94AC-0BC333B4FAD1}"/>
          </ac:spMkLst>
        </pc:spChg>
        <pc:picChg chg="mod">
          <ac:chgData name="Cécile MOIZARD" userId="S::cecile.moizard_convictionsrh.com#ext#@publicimpactmanagement.onmicrosoft.com::e76681f4-a217-42fd-a9d8-18286f9a688d" providerId="AD" clId="Web-{05384A20-8650-4B73-9CBA-77C10741CE25}" dt="2020-06-01T10:12:51.311" v="645" actId="1076"/>
          <ac:picMkLst>
            <pc:docMk/>
            <pc:sldMk cId="3758024370" sldId="1697"/>
            <ac:picMk id="44" creationId="{E7D5CEE5-963A-45AD-BD45-3D83480E3DD1}"/>
          </ac:picMkLst>
        </pc:picChg>
        <pc:picChg chg="mod">
          <ac:chgData name="Cécile MOIZARD" userId="S::cecile.moizard_convictionsrh.com#ext#@publicimpactmanagement.onmicrosoft.com::e76681f4-a217-42fd-a9d8-18286f9a688d" providerId="AD" clId="Web-{05384A20-8650-4B73-9CBA-77C10741CE25}" dt="2020-06-01T10:12:55.139" v="647" actId="1076"/>
          <ac:picMkLst>
            <pc:docMk/>
            <pc:sldMk cId="3758024370" sldId="1697"/>
            <ac:picMk id="47" creationId="{558EF048-BB8F-4FE1-81FE-3F5C09E411D6}"/>
          </ac:picMkLst>
        </pc:picChg>
        <pc:picChg chg="mod">
          <ac:chgData name="Cécile MOIZARD" userId="S::cecile.moizard_convictionsrh.com#ext#@publicimpactmanagement.onmicrosoft.com::e76681f4-a217-42fd-a9d8-18286f9a688d" providerId="AD" clId="Web-{05384A20-8650-4B73-9CBA-77C10741CE25}" dt="2020-06-01T10:12:46.811" v="643" actId="1076"/>
          <ac:picMkLst>
            <pc:docMk/>
            <pc:sldMk cId="3758024370" sldId="1697"/>
            <ac:picMk id="51" creationId="{0BA79AA8-C666-4C72-A93F-3FD659740C9E}"/>
          </ac:picMkLst>
        </pc:picChg>
        <pc:cxnChg chg="mod">
          <ac:chgData name="Cécile MOIZARD" userId="S::cecile.moizard_convictionsrh.com#ext#@publicimpactmanagement.onmicrosoft.com::e76681f4-a217-42fd-a9d8-18286f9a688d" providerId="AD" clId="Web-{05384A20-8650-4B73-9CBA-77C10741CE25}" dt="2020-06-01T10:12:20.859" v="631" actId="1076"/>
          <ac:cxnSpMkLst>
            <pc:docMk/>
            <pc:sldMk cId="3758024370" sldId="1697"/>
            <ac:cxnSpMk id="30" creationId="{66CE504D-15BE-4C53-884D-D5DFF7842165}"/>
          </ac:cxnSpMkLst>
        </pc:cxnChg>
      </pc:sldChg>
    </pc:docChg>
  </pc:docChgLst>
  <pc:docChgLst>
    <pc:chgData name="laurence.capoccia@developpement-durable.gouv.fr" userId="S::laurence.capoccia_developpement-durable.gouv.fr#ext#@publicimpactmanagement.onmicrosoft.com::0de652a1-f119-4734-9610-3ab1ecec9de3" providerId="AD" clId="Web-{671D87C6-3798-BE48-A182-90FCE7A6FC43}"/>
    <pc:docChg chg="modSld">
      <pc:chgData name="laurence.capoccia@developpement-durable.gouv.fr" userId="S::laurence.capoccia_developpement-durable.gouv.fr#ext#@publicimpactmanagement.onmicrosoft.com::0de652a1-f119-4734-9610-3ab1ecec9de3" providerId="AD" clId="Web-{671D87C6-3798-BE48-A182-90FCE7A6FC43}" dt="2020-10-22T08:44:23.782" v="174" actId="20577"/>
      <pc:docMkLst>
        <pc:docMk/>
      </pc:docMkLst>
      <pc:sldChg chg="modSp">
        <pc:chgData name="laurence.capoccia@developpement-durable.gouv.fr" userId="S::laurence.capoccia_developpement-durable.gouv.fr#ext#@publicimpactmanagement.onmicrosoft.com::0de652a1-f119-4734-9610-3ab1ecec9de3" providerId="AD" clId="Web-{671D87C6-3798-BE48-A182-90FCE7A6FC43}" dt="2020-10-22T08:44:23.782" v="173" actId="20577"/>
        <pc:sldMkLst>
          <pc:docMk/>
          <pc:sldMk cId="3758024370" sldId="1697"/>
        </pc:sldMkLst>
        <pc:spChg chg="mod">
          <ac:chgData name="laurence.capoccia@developpement-durable.gouv.fr" userId="S::laurence.capoccia_developpement-durable.gouv.fr#ext#@publicimpactmanagement.onmicrosoft.com::0de652a1-f119-4734-9610-3ab1ecec9de3" providerId="AD" clId="Web-{671D87C6-3798-BE48-A182-90FCE7A6FC43}" dt="2020-10-22T08:43:42.843" v="142" actId="20577"/>
          <ac:spMkLst>
            <pc:docMk/>
            <pc:sldMk cId="3758024370" sldId="1697"/>
            <ac:spMk id="7" creationId="{F33FC852-CCED-4339-948D-28B322D514D2}"/>
          </ac:spMkLst>
        </pc:spChg>
        <pc:spChg chg="mod">
          <ac:chgData name="laurence.capoccia@developpement-durable.gouv.fr" userId="S::laurence.capoccia_developpement-durable.gouv.fr#ext#@publicimpactmanagement.onmicrosoft.com::0de652a1-f119-4734-9610-3ab1ecec9de3" providerId="AD" clId="Web-{671D87C6-3798-BE48-A182-90FCE7A6FC43}" dt="2020-10-22T08:44:23.782" v="173" actId="20577"/>
          <ac:spMkLst>
            <pc:docMk/>
            <pc:sldMk cId="3758024370" sldId="1697"/>
            <ac:spMk id="40" creationId="{A9C53B25-2CE7-4E77-AE47-0A190C27D5E4}"/>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quarter" idx="1"/>
          </p:nvPr>
        </p:nvSpPr>
        <p:spPr>
          <a:xfrm>
            <a:off x="3856738" y="0"/>
            <a:ext cx="2950475" cy="497046"/>
          </a:xfrm>
          <a:prstGeom prst="rect">
            <a:avLst/>
          </a:prstGeom>
        </p:spPr>
        <p:txBody>
          <a:bodyPr vert="horz" lIns="91431" tIns="45715" rIns="91431" bIns="45715" rtlCol="0"/>
          <a:lstStyle>
            <a:lvl1pPr algn="r">
              <a:defRPr sz="1200"/>
            </a:lvl1pPr>
          </a:lstStyle>
          <a:p>
            <a:fld id="{6A4DA088-136B-41EB-B99E-DC465A6D59EF}" type="datetimeFigureOut">
              <a:rPr lang="fr-FR" smtClean="0"/>
              <a:t>02/11/2020</a:t>
            </a:fld>
            <a:endParaRPr lang="fr-FR"/>
          </a:p>
        </p:txBody>
      </p:sp>
      <p:sp>
        <p:nvSpPr>
          <p:cNvPr id="5" name="Espace réservé du numéro de diapositive 4"/>
          <p:cNvSpPr>
            <a:spLocks noGrp="1"/>
          </p:cNvSpPr>
          <p:nvPr>
            <p:ph type="sldNum" sz="quarter" idx="3"/>
          </p:nvPr>
        </p:nvSpPr>
        <p:spPr>
          <a:xfrm>
            <a:off x="3856738" y="9442154"/>
            <a:ext cx="2950475" cy="497046"/>
          </a:xfrm>
          <a:prstGeom prst="rect">
            <a:avLst/>
          </a:prstGeom>
        </p:spPr>
        <p:txBody>
          <a:bodyPr vert="horz" lIns="91431" tIns="45715" rIns="91431" bIns="45715" rtlCol="0" anchor="b"/>
          <a:lstStyle>
            <a:lvl1pPr algn="r">
              <a:defRPr sz="1200"/>
            </a:lvl1pPr>
          </a:lstStyle>
          <a:p>
            <a:fld id="{81DF6E65-C70B-4734-AD3F-18BDADBE473A}" type="slidenum">
              <a:rPr lang="fr-FR" smtClean="0"/>
              <a:t>‹N°›</a:t>
            </a:fld>
            <a:endParaRPr lang="fr-FR"/>
          </a:p>
        </p:txBody>
      </p:sp>
      <p:pic>
        <p:nvPicPr>
          <p:cNvPr id="6" name="Imag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7143" y="104343"/>
            <a:ext cx="1864516" cy="479687"/>
          </a:xfrm>
          <a:prstGeom prst="rect">
            <a:avLst/>
          </a:prstGeom>
        </p:spPr>
      </p:pic>
    </p:spTree>
    <p:extLst>
      <p:ext uri="{BB962C8B-B14F-4D97-AF65-F5344CB8AC3E}">
        <p14:creationId xmlns:p14="http://schemas.microsoft.com/office/powerpoint/2010/main" val="3654508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idx="1"/>
          </p:nvPr>
        </p:nvSpPr>
        <p:spPr>
          <a:xfrm>
            <a:off x="3856738" y="0"/>
            <a:ext cx="2950475" cy="497046"/>
          </a:xfrm>
          <a:prstGeom prst="rect">
            <a:avLst/>
          </a:prstGeom>
        </p:spPr>
        <p:txBody>
          <a:bodyPr vert="horz" lIns="91431" tIns="45715" rIns="91431" bIns="45715" rtlCol="0"/>
          <a:lstStyle>
            <a:lvl1pPr algn="r">
              <a:defRPr sz="1200"/>
            </a:lvl1pPr>
          </a:lstStyle>
          <a:p>
            <a:fld id="{D5076811-6E18-4083-8909-01D84CDEDA76}" type="datetimeFigureOut">
              <a:rPr lang="fr-FR" smtClean="0"/>
              <a:t>02/11/2020</a:t>
            </a:fld>
            <a:endParaRPr lang="fr-FR"/>
          </a:p>
        </p:txBody>
      </p:sp>
      <p:sp>
        <p:nvSpPr>
          <p:cNvPr id="4" name="Espace réservé de l'image des diapositives 3"/>
          <p:cNvSpPr>
            <a:spLocks noGrp="1" noRot="1" noChangeAspect="1"/>
          </p:cNvSpPr>
          <p:nvPr>
            <p:ph type="sldImg" idx="2"/>
          </p:nvPr>
        </p:nvSpPr>
        <p:spPr>
          <a:xfrm>
            <a:off x="1636713" y="971550"/>
            <a:ext cx="3535362" cy="4714875"/>
          </a:xfrm>
          <a:prstGeom prst="rect">
            <a:avLst/>
          </a:prstGeom>
          <a:noFill/>
          <a:ln w="12700">
            <a:solidFill>
              <a:prstClr val="black"/>
            </a:solidFill>
          </a:ln>
        </p:spPr>
        <p:txBody>
          <a:bodyPr vert="horz" lIns="91431" tIns="45715" rIns="91431" bIns="45715" rtlCol="0" anchor="ctr"/>
          <a:lstStyle/>
          <a:p>
            <a:endParaRPr lang="fr-FR"/>
          </a:p>
        </p:txBody>
      </p:sp>
      <p:sp>
        <p:nvSpPr>
          <p:cNvPr id="5" name="Espace réservé des commentaires 4"/>
          <p:cNvSpPr>
            <a:spLocks noGrp="1"/>
          </p:cNvSpPr>
          <p:nvPr>
            <p:ph type="body" sz="quarter" idx="3"/>
          </p:nvPr>
        </p:nvSpPr>
        <p:spPr>
          <a:xfrm>
            <a:off x="533356" y="5831583"/>
            <a:ext cx="5742078" cy="3363772"/>
          </a:xfrm>
          <a:prstGeom prst="rect">
            <a:avLst/>
          </a:prstGeom>
        </p:spPr>
        <p:txBody>
          <a:bodyPr vert="horz" lIns="91431" tIns="45715" rIns="91431" bIns="45715"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6"/>
          <p:cNvSpPr>
            <a:spLocks noGrp="1"/>
          </p:cNvSpPr>
          <p:nvPr>
            <p:ph type="sldNum" sz="quarter" idx="5"/>
          </p:nvPr>
        </p:nvSpPr>
        <p:spPr>
          <a:xfrm>
            <a:off x="3856738" y="9442154"/>
            <a:ext cx="2950475" cy="497046"/>
          </a:xfrm>
          <a:prstGeom prst="rect">
            <a:avLst/>
          </a:prstGeom>
        </p:spPr>
        <p:txBody>
          <a:bodyPr vert="horz" lIns="91431" tIns="45715" rIns="91431" bIns="45715" rtlCol="0" anchor="b"/>
          <a:lstStyle>
            <a:lvl1pPr algn="r">
              <a:defRPr sz="1200"/>
            </a:lvl1pPr>
          </a:lstStyle>
          <a:p>
            <a:fld id="{A21A7ED7-09D7-43B7-B471-EFC5D5768D54}" type="slidenum">
              <a:rPr lang="fr-FR" smtClean="0"/>
              <a:t>‹N°›</a:t>
            </a:fld>
            <a:endParaRPr lang="fr-F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43" y="104343"/>
            <a:ext cx="1864516" cy="479687"/>
          </a:xfrm>
          <a:prstGeom prst="rect">
            <a:avLst/>
          </a:prstGeom>
        </p:spPr>
      </p:pic>
    </p:spTree>
    <p:extLst>
      <p:ext uri="{BB962C8B-B14F-4D97-AF65-F5344CB8AC3E}">
        <p14:creationId xmlns:p14="http://schemas.microsoft.com/office/powerpoint/2010/main" val="2598318453"/>
      </p:ext>
    </p:extLst>
  </p:cSld>
  <p:clrMap bg1="lt1" tx1="dk1" bg2="lt2" tx2="dk2" accent1="accent1" accent2="accent2" accent3="accent3" accent4="accent4" accent5="accent5" accent6="accent6" hlink="hlink" folHlink="folHlink"/>
  <p:notesStyle>
    <a:lvl1pPr marL="0" algn="l" defTabSz="628467" rtl="0" eaLnBrk="1" latinLnBrk="0" hangingPunct="1">
      <a:defRPr sz="825" kern="1200">
        <a:solidFill>
          <a:schemeClr val="tx1"/>
        </a:solidFill>
        <a:latin typeface="+mn-lt"/>
        <a:ea typeface="+mn-ea"/>
        <a:cs typeface="+mn-cs"/>
      </a:defRPr>
    </a:lvl1pPr>
    <a:lvl2pPr marL="314234" algn="l" defTabSz="628467" rtl="0" eaLnBrk="1" latinLnBrk="0" hangingPunct="1">
      <a:defRPr sz="825" kern="1200">
        <a:solidFill>
          <a:schemeClr val="tx1"/>
        </a:solidFill>
        <a:latin typeface="+mn-lt"/>
        <a:ea typeface="+mn-ea"/>
        <a:cs typeface="+mn-cs"/>
      </a:defRPr>
    </a:lvl2pPr>
    <a:lvl3pPr marL="628467" algn="l" defTabSz="628467" rtl="0" eaLnBrk="1" latinLnBrk="0" hangingPunct="1">
      <a:defRPr sz="825" kern="1200">
        <a:solidFill>
          <a:schemeClr val="tx1"/>
        </a:solidFill>
        <a:latin typeface="+mn-lt"/>
        <a:ea typeface="+mn-ea"/>
        <a:cs typeface="+mn-cs"/>
      </a:defRPr>
    </a:lvl3pPr>
    <a:lvl4pPr marL="942701" algn="l" defTabSz="628467" rtl="0" eaLnBrk="1" latinLnBrk="0" hangingPunct="1">
      <a:defRPr sz="825" kern="1200">
        <a:solidFill>
          <a:schemeClr val="tx1"/>
        </a:solidFill>
        <a:latin typeface="+mn-lt"/>
        <a:ea typeface="+mn-ea"/>
        <a:cs typeface="+mn-cs"/>
      </a:defRPr>
    </a:lvl4pPr>
    <a:lvl5pPr marL="1256934" algn="l" defTabSz="628467" rtl="0" eaLnBrk="1" latinLnBrk="0" hangingPunct="1">
      <a:defRPr sz="825" kern="1200">
        <a:solidFill>
          <a:schemeClr val="tx1"/>
        </a:solidFill>
        <a:latin typeface="+mn-lt"/>
        <a:ea typeface="+mn-ea"/>
        <a:cs typeface="+mn-cs"/>
      </a:defRPr>
    </a:lvl5pPr>
    <a:lvl6pPr marL="1571168" algn="l" defTabSz="628467" rtl="0" eaLnBrk="1" latinLnBrk="0" hangingPunct="1">
      <a:defRPr sz="825" kern="1200">
        <a:solidFill>
          <a:schemeClr val="tx1"/>
        </a:solidFill>
        <a:latin typeface="+mn-lt"/>
        <a:ea typeface="+mn-ea"/>
        <a:cs typeface="+mn-cs"/>
      </a:defRPr>
    </a:lvl6pPr>
    <a:lvl7pPr marL="1885401" algn="l" defTabSz="628467" rtl="0" eaLnBrk="1" latinLnBrk="0" hangingPunct="1">
      <a:defRPr sz="825" kern="1200">
        <a:solidFill>
          <a:schemeClr val="tx1"/>
        </a:solidFill>
        <a:latin typeface="+mn-lt"/>
        <a:ea typeface="+mn-ea"/>
        <a:cs typeface="+mn-cs"/>
      </a:defRPr>
    </a:lvl7pPr>
    <a:lvl8pPr marL="2199635" algn="l" defTabSz="628467" rtl="0" eaLnBrk="1" latinLnBrk="0" hangingPunct="1">
      <a:defRPr sz="825" kern="1200">
        <a:solidFill>
          <a:schemeClr val="tx1"/>
        </a:solidFill>
        <a:latin typeface="+mn-lt"/>
        <a:ea typeface="+mn-ea"/>
        <a:cs typeface="+mn-cs"/>
      </a:defRPr>
    </a:lvl8pPr>
    <a:lvl9pPr marL="2513868" algn="l" defTabSz="628467" rtl="0" eaLnBrk="1" latinLnBrk="0" hangingPunct="1">
      <a:defRPr sz="82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A21A7ED7-09D7-43B7-B471-EFC5D5768D54}" type="slidenum">
              <a:rPr lang="fr-FR" smtClean="0"/>
              <a:t>3</a:t>
            </a:fld>
            <a:endParaRPr lang="fr-FR"/>
          </a:p>
        </p:txBody>
      </p:sp>
    </p:spTree>
    <p:extLst>
      <p:ext uri="{BB962C8B-B14F-4D97-AF65-F5344CB8AC3E}">
        <p14:creationId xmlns:p14="http://schemas.microsoft.com/office/powerpoint/2010/main" val="322041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404577" y="2000519"/>
            <a:ext cx="4570334" cy="1531637"/>
          </a:xfrm>
          <a:prstGeom prst="rect">
            <a:avLst/>
          </a:prstGeom>
        </p:spPr>
        <p:txBody>
          <a:bodyPr anchor="ctr">
            <a:normAutofit/>
          </a:bodyPr>
          <a:lstStyle>
            <a:lvl1pPr algn="ctr">
              <a:defRPr sz="3763" cap="none" baseline="0">
                <a:solidFill>
                  <a:schemeClr val="accent1"/>
                </a:solidFill>
              </a:defRPr>
            </a:lvl1pPr>
          </a:lstStyle>
          <a:p>
            <a:r>
              <a:rPr lang="fr-FR"/>
              <a:t>Titre de la présentation</a:t>
            </a:r>
          </a:p>
        </p:txBody>
      </p:sp>
      <p:sp>
        <p:nvSpPr>
          <p:cNvPr id="3" name="Sous-titre 2"/>
          <p:cNvSpPr>
            <a:spLocks noGrp="1"/>
          </p:cNvSpPr>
          <p:nvPr>
            <p:ph type="subTitle" idx="1" hasCustomPrompt="1"/>
          </p:nvPr>
        </p:nvSpPr>
        <p:spPr>
          <a:xfrm>
            <a:off x="401953" y="3735125"/>
            <a:ext cx="4572958" cy="584268"/>
          </a:xfrm>
        </p:spPr>
        <p:txBody>
          <a:bodyPr/>
          <a:lstStyle>
            <a:lvl1pPr marL="0" indent="0" algn="ctr">
              <a:buNone/>
              <a:defRPr sz="2091" i="1" baseline="0">
                <a:solidFill>
                  <a:schemeClr val="accent1"/>
                </a:solidFill>
              </a:defRPr>
            </a:lvl1pPr>
            <a:lvl2pPr marL="477916" indent="0" algn="ctr">
              <a:buNone/>
              <a:defRPr>
                <a:solidFill>
                  <a:schemeClr val="tx1">
                    <a:tint val="75000"/>
                  </a:schemeClr>
                </a:solidFill>
              </a:defRPr>
            </a:lvl2pPr>
            <a:lvl3pPr marL="955831" indent="0" algn="ctr">
              <a:buNone/>
              <a:defRPr>
                <a:solidFill>
                  <a:schemeClr val="tx1">
                    <a:tint val="75000"/>
                  </a:schemeClr>
                </a:solidFill>
              </a:defRPr>
            </a:lvl3pPr>
            <a:lvl4pPr marL="1433746" indent="0" algn="ctr">
              <a:buNone/>
              <a:defRPr>
                <a:solidFill>
                  <a:schemeClr val="tx1">
                    <a:tint val="75000"/>
                  </a:schemeClr>
                </a:solidFill>
              </a:defRPr>
            </a:lvl4pPr>
            <a:lvl5pPr marL="1911662" indent="0" algn="ctr">
              <a:buNone/>
              <a:defRPr>
                <a:solidFill>
                  <a:schemeClr val="tx1">
                    <a:tint val="75000"/>
                  </a:schemeClr>
                </a:solidFill>
              </a:defRPr>
            </a:lvl5pPr>
            <a:lvl6pPr marL="2389578" indent="0" algn="ctr">
              <a:buNone/>
              <a:defRPr>
                <a:solidFill>
                  <a:schemeClr val="tx1">
                    <a:tint val="75000"/>
                  </a:schemeClr>
                </a:solidFill>
              </a:defRPr>
            </a:lvl6pPr>
            <a:lvl7pPr marL="2867493" indent="0" algn="ctr">
              <a:buNone/>
              <a:defRPr>
                <a:solidFill>
                  <a:schemeClr val="tx1">
                    <a:tint val="75000"/>
                  </a:schemeClr>
                </a:solidFill>
              </a:defRPr>
            </a:lvl7pPr>
            <a:lvl8pPr marL="3345409" indent="0" algn="ctr">
              <a:buNone/>
              <a:defRPr>
                <a:solidFill>
                  <a:schemeClr val="tx1">
                    <a:tint val="75000"/>
                  </a:schemeClr>
                </a:solidFill>
              </a:defRPr>
            </a:lvl8pPr>
            <a:lvl9pPr marL="3823324" indent="0" algn="ctr">
              <a:buNone/>
              <a:defRPr>
                <a:solidFill>
                  <a:schemeClr val="tx1">
                    <a:tint val="75000"/>
                  </a:schemeClr>
                </a:solidFill>
              </a:defRPr>
            </a:lvl9pPr>
          </a:lstStyle>
          <a:p>
            <a:r>
              <a:rPr lang="fr-FR"/>
              <a:t>Sous-titre de la présentation</a:t>
            </a:r>
          </a:p>
        </p:txBody>
      </p:sp>
      <p:sp>
        <p:nvSpPr>
          <p:cNvPr id="4" name="Espace réservé de la date 3"/>
          <p:cNvSpPr>
            <a:spLocks noGrp="1"/>
          </p:cNvSpPr>
          <p:nvPr>
            <p:ph type="dt" sz="half" idx="11"/>
          </p:nvPr>
        </p:nvSpPr>
        <p:spPr>
          <a:xfrm>
            <a:off x="1672219" y="7337361"/>
            <a:ext cx="60914" cy="16158"/>
          </a:xfrm>
        </p:spPr>
        <p:txBody>
          <a:bodyPr/>
          <a:lstStyle>
            <a:lvl1pPr>
              <a:defRPr sz="105"/>
            </a:lvl1pPr>
          </a:lstStyle>
          <a:p>
            <a:fld id="{5A218757-A69F-422A-9ABA-A24A1577BCC3}" type="datetime1">
              <a:rPr lang="fr-FR" smtClean="0"/>
              <a:t>02/11/2020</a:t>
            </a:fld>
            <a:endParaRPr lang="fr-FR"/>
          </a:p>
        </p:txBody>
      </p:sp>
      <p:sp>
        <p:nvSpPr>
          <p:cNvPr id="5" name="Espace réservé du pied de page 4"/>
          <p:cNvSpPr>
            <a:spLocks noGrp="1"/>
          </p:cNvSpPr>
          <p:nvPr>
            <p:ph type="ftr" sz="quarter" idx="12"/>
          </p:nvPr>
        </p:nvSpPr>
        <p:spPr>
          <a:xfrm>
            <a:off x="2011554" y="7337397"/>
            <a:ext cx="1989486" cy="16087"/>
          </a:xfrm>
          <a:prstGeom prst="rect">
            <a:avLst/>
          </a:prstGeom>
        </p:spPr>
        <p:txBody>
          <a:bodyPr/>
          <a:lstStyle>
            <a:lvl1pPr>
              <a:defRPr sz="105"/>
            </a:lvl1pPr>
          </a:lstStyle>
          <a:p>
            <a:endParaRPr lang="fr-FR"/>
          </a:p>
        </p:txBody>
      </p:sp>
      <p:sp>
        <p:nvSpPr>
          <p:cNvPr id="6" name="Espace réservé du numéro de diapositive 5"/>
          <p:cNvSpPr>
            <a:spLocks noGrp="1"/>
          </p:cNvSpPr>
          <p:nvPr>
            <p:ph type="sldNum" sz="quarter" idx="13"/>
          </p:nvPr>
        </p:nvSpPr>
        <p:spPr>
          <a:xfrm>
            <a:off x="4932569" y="7337397"/>
            <a:ext cx="232607" cy="16087"/>
          </a:xfrm>
        </p:spPr>
        <p:txBody>
          <a:bodyPr/>
          <a:lstStyle>
            <a:lvl1pPr>
              <a:defRPr sz="105"/>
            </a:lvl1pPr>
          </a:lstStyle>
          <a:p>
            <a:fld id="{A405D073-E612-4A17-87D6-A78570FF315E}" type="slidenum">
              <a:rPr lang="fr-FR" smtClean="0"/>
              <a:pPr/>
              <a:t>‹N°›</a:t>
            </a:fld>
            <a:endParaRPr lang="fr-FR"/>
          </a:p>
        </p:txBody>
      </p:sp>
      <p:sp>
        <p:nvSpPr>
          <p:cNvPr id="9" name="Rectangle 8">
            <a:extLst>
              <a:ext uri="{FF2B5EF4-FFF2-40B4-BE49-F238E27FC236}">
                <a16:creationId xmlns:a16="http://schemas.microsoft.com/office/drawing/2014/main" id="{E88B0C1A-6CDF-48F2-A0D8-189CEA878500}"/>
              </a:ext>
            </a:extLst>
          </p:cNvPr>
          <p:cNvSpPr/>
          <p:nvPr userDrawn="1"/>
        </p:nvSpPr>
        <p:spPr>
          <a:xfrm>
            <a:off x="0" y="0"/>
            <a:ext cx="5376863" cy="435159"/>
          </a:xfrm>
          <a:prstGeom prst="rect">
            <a:avLst/>
          </a:prstGeom>
          <a:solidFill>
            <a:schemeClr val="accent2"/>
          </a:solidFill>
          <a:ln>
            <a:solidFill>
              <a:srgbClr val="E658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81"/>
          </a:p>
        </p:txBody>
      </p:sp>
    </p:spTree>
    <p:extLst>
      <p:ext uri="{BB962C8B-B14F-4D97-AF65-F5344CB8AC3E}">
        <p14:creationId xmlns:p14="http://schemas.microsoft.com/office/powerpoint/2010/main" val="125115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9" name="Text Placeholder 7"/>
          <p:cNvSpPr>
            <a:spLocks noGrp="1"/>
          </p:cNvSpPr>
          <p:nvPr>
            <p:ph type="body" sz="quarter" idx="13"/>
          </p:nvPr>
        </p:nvSpPr>
        <p:spPr>
          <a:xfrm>
            <a:off x="207234" y="1025224"/>
            <a:ext cx="4962396" cy="537888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7" name="Espace réservé du texte 6"/>
          <p:cNvSpPr>
            <a:spLocks noGrp="1"/>
          </p:cNvSpPr>
          <p:nvPr>
            <p:ph type="body" sz="quarter" idx="14" hasCustomPrompt="1"/>
          </p:nvPr>
        </p:nvSpPr>
        <p:spPr>
          <a:xfrm>
            <a:off x="207234" y="509196"/>
            <a:ext cx="4962396" cy="277140"/>
          </a:xfrm>
        </p:spPr>
        <p:txBody>
          <a:bodyPr tIns="0" bIns="0" anchor="ctr">
            <a:normAutofit/>
          </a:bodyPr>
          <a:lstStyle>
            <a:lvl1pPr algn="ctr">
              <a:defRPr i="1" cap="none" baseline="0"/>
            </a:lvl1pPr>
          </a:lstStyle>
          <a:p>
            <a:pPr lvl="0"/>
            <a:r>
              <a:rPr lang="fr-FR"/>
              <a:t>Sous-titre</a:t>
            </a:r>
            <a:endParaRPr lang="en-GB"/>
          </a:p>
        </p:txBody>
      </p:sp>
      <p:sp>
        <p:nvSpPr>
          <p:cNvPr id="12" name="Titre 11"/>
          <p:cNvSpPr>
            <a:spLocks noGrp="1"/>
          </p:cNvSpPr>
          <p:nvPr>
            <p:ph type="title"/>
          </p:nvPr>
        </p:nvSpPr>
        <p:spPr>
          <a:xfrm>
            <a:off x="207234" y="221096"/>
            <a:ext cx="4962396" cy="278487"/>
          </a:xfrm>
          <a:prstGeom prst="rect">
            <a:avLst/>
          </a:prstGeom>
        </p:spPr>
        <p:txBody>
          <a:bodyPr/>
          <a:lstStyle/>
          <a:p>
            <a:r>
              <a:rPr lang="fr-FR"/>
              <a:t>Modifiez le style du titre</a:t>
            </a:r>
            <a:endParaRPr lang="en-GB"/>
          </a:p>
        </p:txBody>
      </p:sp>
    </p:spTree>
    <p:extLst>
      <p:ext uri="{BB962C8B-B14F-4D97-AF65-F5344CB8AC3E}">
        <p14:creationId xmlns:p14="http://schemas.microsoft.com/office/powerpoint/2010/main" val="541438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Simpl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16D23D4-E0F5-4377-B1DB-4CC0FEB1BCE1}" type="datetime1">
              <a:rPr lang="fr-FR" smtClean="0"/>
              <a:t>02/11/2020</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9" name="Text Placeholder 7"/>
          <p:cNvSpPr>
            <a:spLocks noGrp="1"/>
          </p:cNvSpPr>
          <p:nvPr>
            <p:ph type="body" sz="quarter" idx="13"/>
          </p:nvPr>
        </p:nvSpPr>
        <p:spPr>
          <a:xfrm>
            <a:off x="207234" y="1025224"/>
            <a:ext cx="4962396" cy="537888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2" name="Titre 11"/>
          <p:cNvSpPr>
            <a:spLocks noGrp="1"/>
          </p:cNvSpPr>
          <p:nvPr>
            <p:ph type="title"/>
          </p:nvPr>
        </p:nvSpPr>
        <p:spPr>
          <a:xfrm>
            <a:off x="207234" y="221096"/>
            <a:ext cx="4962396" cy="565240"/>
          </a:xfrm>
          <a:prstGeom prst="rect">
            <a:avLst/>
          </a:prstGeom>
        </p:spPr>
        <p:txBody>
          <a:bodyPr/>
          <a:lstStyle/>
          <a:p>
            <a:r>
              <a:rPr lang="fr-FR"/>
              <a:t>Modifiez le style du titre</a:t>
            </a:r>
            <a:endParaRPr lang="en-GB"/>
          </a:p>
        </p:txBody>
      </p:sp>
    </p:spTree>
    <p:extLst>
      <p:ext uri="{BB962C8B-B14F-4D97-AF65-F5344CB8AC3E}">
        <p14:creationId xmlns:p14="http://schemas.microsoft.com/office/powerpoint/2010/main" val="3120104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blocs colonnes">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64BFCEE9-55C0-4B57-8582-7915AF02F4CB}" type="datetime1">
              <a:rPr lang="fr-FR" smtClean="0"/>
              <a:t>02/11/2020</a:t>
            </a:fld>
            <a:endParaRPr lang="fr-FR"/>
          </a:p>
        </p:txBody>
      </p:sp>
      <p:sp>
        <p:nvSpPr>
          <p:cNvPr id="5" name="Espace réservé du pied de page 4"/>
          <p:cNvSpPr>
            <a:spLocks noGrp="1"/>
          </p:cNvSpPr>
          <p:nvPr>
            <p:ph type="ftr" sz="quarter" idx="11"/>
          </p:nvPr>
        </p:nvSpPr>
        <p:spPr>
          <a:xfrm>
            <a:off x="2011554" y="6736640"/>
            <a:ext cx="1989486" cy="144783"/>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9" name="Text Placeholder 7"/>
          <p:cNvSpPr>
            <a:spLocks noGrp="1"/>
          </p:cNvSpPr>
          <p:nvPr>
            <p:ph type="body" sz="quarter" idx="14"/>
          </p:nvPr>
        </p:nvSpPr>
        <p:spPr>
          <a:xfrm>
            <a:off x="207233" y="1476874"/>
            <a:ext cx="2396513" cy="4927236"/>
          </a:xfrm>
          <a:solidFill>
            <a:schemeClr val="accent1">
              <a:alpha val="10000"/>
            </a:schemeClr>
          </a:solidFill>
          <a:ln>
            <a:solidFill>
              <a:schemeClr val="accent1"/>
            </a:solidFill>
          </a:ln>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1" name="Text Placeholder 7"/>
          <p:cNvSpPr>
            <a:spLocks noGrp="1"/>
          </p:cNvSpPr>
          <p:nvPr>
            <p:ph type="body" sz="quarter" idx="15"/>
          </p:nvPr>
        </p:nvSpPr>
        <p:spPr>
          <a:xfrm>
            <a:off x="2775469" y="1476874"/>
            <a:ext cx="2396513" cy="4927236"/>
          </a:xfrm>
          <a:solidFill>
            <a:schemeClr val="accent1">
              <a:alpha val="10000"/>
            </a:schemeClr>
          </a:solidFill>
          <a:ln>
            <a:solidFill>
              <a:schemeClr val="accent1"/>
            </a:solidFill>
          </a:ln>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3" name="Titre 2"/>
          <p:cNvSpPr>
            <a:spLocks noGrp="1"/>
          </p:cNvSpPr>
          <p:nvPr>
            <p:ph type="title"/>
          </p:nvPr>
        </p:nvSpPr>
        <p:spPr>
          <a:xfrm>
            <a:off x="207234" y="221096"/>
            <a:ext cx="4962396" cy="278487"/>
          </a:xfrm>
          <a:prstGeom prst="rect">
            <a:avLst/>
          </a:prstGeom>
        </p:spPr>
        <p:txBody>
          <a:bodyPr/>
          <a:lstStyle/>
          <a:p>
            <a:r>
              <a:rPr lang="fr-FR"/>
              <a:t>Modifiez le style du titre</a:t>
            </a:r>
            <a:endParaRPr lang="en-GB"/>
          </a:p>
        </p:txBody>
      </p:sp>
      <p:sp>
        <p:nvSpPr>
          <p:cNvPr id="12" name="Espace réservé du texte 6"/>
          <p:cNvSpPr>
            <a:spLocks noGrp="1"/>
          </p:cNvSpPr>
          <p:nvPr>
            <p:ph type="body" sz="quarter" idx="16" hasCustomPrompt="1"/>
          </p:nvPr>
        </p:nvSpPr>
        <p:spPr>
          <a:xfrm>
            <a:off x="207234" y="509196"/>
            <a:ext cx="4962396" cy="277140"/>
          </a:xfrm>
        </p:spPr>
        <p:txBody>
          <a:bodyPr tIns="0" bIns="0" anchor="ctr">
            <a:normAutofit/>
          </a:bodyPr>
          <a:lstStyle>
            <a:lvl1pPr algn="ctr">
              <a:defRPr i="1" cap="none" baseline="0"/>
            </a:lvl1pPr>
          </a:lstStyle>
          <a:p>
            <a:pPr lvl="0"/>
            <a:r>
              <a:rPr lang="fr-FR"/>
              <a:t>Sous-titre</a:t>
            </a:r>
            <a:endParaRPr lang="en-GB"/>
          </a:p>
        </p:txBody>
      </p:sp>
      <p:sp>
        <p:nvSpPr>
          <p:cNvPr id="10" name="Espace réservé du texte 6"/>
          <p:cNvSpPr>
            <a:spLocks noGrp="1"/>
          </p:cNvSpPr>
          <p:nvPr>
            <p:ph type="body" sz="quarter" idx="19" hasCustomPrompt="1"/>
          </p:nvPr>
        </p:nvSpPr>
        <p:spPr>
          <a:xfrm>
            <a:off x="207233" y="1030566"/>
            <a:ext cx="2396513" cy="371033"/>
          </a:xfrm>
          <a:prstGeom prst="rect">
            <a:avLst/>
          </a:prstGeom>
          <a:noFill/>
        </p:spPr>
        <p:txBody>
          <a:bodyPr lIns="0" tIns="0" rIns="0" bIns="0" anchor="ctr">
            <a:normAutofit/>
          </a:bodyPr>
          <a:lstStyle>
            <a:lvl1pPr marL="0" indent="0" algn="l">
              <a:spcBef>
                <a:spcPts val="314"/>
              </a:spcBef>
              <a:buClr>
                <a:schemeClr val="accent6"/>
              </a:buClr>
              <a:buFont typeface="Arial" pitchFamily="34" charset="0"/>
              <a:buNone/>
              <a:defRPr sz="1881" b="1" baseline="0">
                <a:solidFill>
                  <a:schemeClr val="accent1"/>
                </a:solidFill>
              </a:defRPr>
            </a:lvl1pPr>
          </a:lstStyle>
          <a:p>
            <a:pPr lvl="0"/>
            <a:r>
              <a:rPr lang="fr-FR"/>
              <a:t>Ajoutez un titre ici</a:t>
            </a:r>
          </a:p>
        </p:txBody>
      </p:sp>
      <p:sp>
        <p:nvSpPr>
          <p:cNvPr id="13" name="Espace réservé du texte 6"/>
          <p:cNvSpPr>
            <a:spLocks noGrp="1"/>
          </p:cNvSpPr>
          <p:nvPr>
            <p:ph type="body" sz="quarter" idx="20" hasCustomPrompt="1"/>
          </p:nvPr>
        </p:nvSpPr>
        <p:spPr>
          <a:xfrm>
            <a:off x="2775469" y="1030566"/>
            <a:ext cx="2396513" cy="371033"/>
          </a:xfrm>
          <a:prstGeom prst="rect">
            <a:avLst/>
          </a:prstGeom>
          <a:noFill/>
        </p:spPr>
        <p:txBody>
          <a:bodyPr lIns="0" tIns="0" rIns="0" bIns="0" anchor="ctr">
            <a:normAutofit/>
          </a:bodyPr>
          <a:lstStyle>
            <a:lvl1pPr marL="0" indent="0" algn="l">
              <a:spcBef>
                <a:spcPts val="314"/>
              </a:spcBef>
              <a:buClr>
                <a:schemeClr val="accent6"/>
              </a:buClr>
              <a:buFont typeface="Arial" pitchFamily="34" charset="0"/>
              <a:buNone/>
              <a:defRPr sz="1881" b="1" baseline="0">
                <a:solidFill>
                  <a:schemeClr val="accent1"/>
                </a:solidFill>
              </a:defRPr>
            </a:lvl1pPr>
          </a:lstStyle>
          <a:p>
            <a:pPr lvl="0"/>
            <a:r>
              <a:rPr lang="fr-FR"/>
              <a:t>Ajoutez un titre ici</a:t>
            </a:r>
          </a:p>
        </p:txBody>
      </p:sp>
    </p:spTree>
    <p:extLst>
      <p:ext uri="{BB962C8B-B14F-4D97-AF65-F5344CB8AC3E}">
        <p14:creationId xmlns:p14="http://schemas.microsoft.com/office/powerpoint/2010/main" val="2896405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me Lin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39B18457-EEF7-419D-8C1C-2554096001CD}" type="datetime1">
              <a:rPr lang="fr-FR" smtClean="0"/>
              <a:t>02/11/2020</a:t>
            </a:fld>
            <a:endParaRPr lang="fr-FR"/>
          </a:p>
        </p:txBody>
      </p:sp>
      <p:sp>
        <p:nvSpPr>
          <p:cNvPr id="5" name="Espace réservé du pied de page 4"/>
          <p:cNvSpPr>
            <a:spLocks noGrp="1"/>
          </p:cNvSpPr>
          <p:nvPr>
            <p:ph type="ftr" sz="quarter" idx="11"/>
          </p:nvPr>
        </p:nvSpPr>
        <p:spPr>
          <a:xfrm>
            <a:off x="2011554" y="6736640"/>
            <a:ext cx="1989486" cy="144783"/>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10" name="Rectangle 9"/>
          <p:cNvSpPr/>
          <p:nvPr userDrawn="1"/>
        </p:nvSpPr>
        <p:spPr bwMode="white">
          <a:xfrm>
            <a:off x="0" y="774482"/>
            <a:ext cx="5376863" cy="2003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5589" tIns="47795" rIns="95589" bIns="47795" numCol="1" spcCol="0" rtlCol="0" fromWordArt="0" anchor="ctr" anchorCtr="0" forceAA="0" compatLnSpc="1">
            <a:prstTxWarp prst="textNoShape">
              <a:avLst/>
            </a:prstTxWarp>
            <a:noAutofit/>
          </a:bodyPr>
          <a:lstStyle/>
          <a:p>
            <a:pPr algn="ctr"/>
            <a:endParaRPr lang="fr-FR" sz="1881"/>
          </a:p>
        </p:txBody>
      </p:sp>
      <p:sp>
        <p:nvSpPr>
          <p:cNvPr id="12" name="Espace réservé pour une image  11"/>
          <p:cNvSpPr>
            <a:spLocks noGrp="1"/>
          </p:cNvSpPr>
          <p:nvPr>
            <p:ph type="pic" sz="quarter" idx="13" hasCustomPrompt="1"/>
          </p:nvPr>
        </p:nvSpPr>
        <p:spPr>
          <a:xfrm>
            <a:off x="0" y="1"/>
            <a:ext cx="5376863" cy="3584575"/>
          </a:xfrm>
        </p:spPr>
        <p:txBody>
          <a:bodyPr tIns="720000" anchor="ctr"/>
          <a:lstStyle>
            <a:lvl1pPr algn="ctr">
              <a:defRPr baseline="0"/>
            </a:lvl1pPr>
          </a:lstStyle>
          <a:p>
            <a:r>
              <a:rPr lang="fr-FR"/>
              <a:t>Cliquez sur l’icône pour insérer un visuel</a:t>
            </a:r>
          </a:p>
        </p:txBody>
      </p:sp>
      <p:sp>
        <p:nvSpPr>
          <p:cNvPr id="17" name="Espace réservé du contenu 2"/>
          <p:cNvSpPr>
            <a:spLocks noGrp="1"/>
          </p:cNvSpPr>
          <p:nvPr>
            <p:ph idx="17" hasCustomPrompt="1"/>
          </p:nvPr>
        </p:nvSpPr>
        <p:spPr bwMode="ltGray">
          <a:xfrm>
            <a:off x="207233" y="3831423"/>
            <a:ext cx="1130162" cy="90589"/>
          </a:xfrm>
          <a:solidFill>
            <a:schemeClr val="accent1"/>
          </a:solidFill>
        </p:spPr>
        <p:txBody>
          <a:bodyPr/>
          <a:lstStyle>
            <a:lvl1pPr>
              <a:defRPr/>
            </a:lvl1pPr>
          </a:lstStyle>
          <a:p>
            <a:pPr lvl="0"/>
            <a:r>
              <a:rPr lang="fr-FR"/>
              <a:t> </a:t>
            </a:r>
          </a:p>
        </p:txBody>
      </p:sp>
      <p:sp>
        <p:nvSpPr>
          <p:cNvPr id="18" name="Espace réservé du contenu 2"/>
          <p:cNvSpPr>
            <a:spLocks noGrp="1"/>
          </p:cNvSpPr>
          <p:nvPr>
            <p:ph idx="18" hasCustomPrompt="1"/>
          </p:nvPr>
        </p:nvSpPr>
        <p:spPr bwMode="ltGray">
          <a:xfrm>
            <a:off x="2766509" y="3831423"/>
            <a:ext cx="1119103" cy="90589"/>
          </a:xfrm>
          <a:solidFill>
            <a:schemeClr val="accent3"/>
          </a:solidFill>
        </p:spPr>
        <p:txBody>
          <a:bodyPr/>
          <a:lstStyle>
            <a:lvl1pPr>
              <a:defRPr/>
            </a:lvl1pPr>
          </a:lstStyle>
          <a:p>
            <a:pPr lvl="0"/>
            <a:r>
              <a:rPr lang="fr-FR"/>
              <a:t> </a:t>
            </a:r>
          </a:p>
        </p:txBody>
      </p:sp>
      <p:sp>
        <p:nvSpPr>
          <p:cNvPr id="19" name="Espace réservé du contenu 2"/>
          <p:cNvSpPr>
            <a:spLocks noGrp="1"/>
          </p:cNvSpPr>
          <p:nvPr>
            <p:ph idx="19" hasCustomPrompt="1"/>
          </p:nvPr>
        </p:nvSpPr>
        <p:spPr bwMode="ltGray">
          <a:xfrm>
            <a:off x="1486871" y="3831423"/>
            <a:ext cx="1130162" cy="90589"/>
          </a:xfrm>
          <a:solidFill>
            <a:schemeClr val="accent2"/>
          </a:solidFill>
        </p:spPr>
        <p:txBody>
          <a:bodyPr/>
          <a:lstStyle>
            <a:lvl1pPr>
              <a:defRPr/>
            </a:lvl1pPr>
          </a:lstStyle>
          <a:p>
            <a:pPr lvl="0"/>
            <a:r>
              <a:rPr lang="fr-FR"/>
              <a:t> </a:t>
            </a:r>
          </a:p>
        </p:txBody>
      </p:sp>
      <p:sp>
        <p:nvSpPr>
          <p:cNvPr id="20" name="Espace réservé du contenu 2"/>
          <p:cNvSpPr>
            <a:spLocks noGrp="1"/>
          </p:cNvSpPr>
          <p:nvPr>
            <p:ph idx="20" hasCustomPrompt="1"/>
          </p:nvPr>
        </p:nvSpPr>
        <p:spPr bwMode="ltGray">
          <a:xfrm>
            <a:off x="4035087" y="3831423"/>
            <a:ext cx="1119103" cy="90589"/>
          </a:xfrm>
          <a:solidFill>
            <a:schemeClr val="accent4"/>
          </a:solidFill>
        </p:spPr>
        <p:txBody>
          <a:bodyPr/>
          <a:lstStyle>
            <a:lvl1pPr>
              <a:defRPr/>
            </a:lvl1pPr>
          </a:lstStyle>
          <a:p>
            <a:pPr lvl="0"/>
            <a:r>
              <a:rPr lang="fr-FR"/>
              <a:t> </a:t>
            </a:r>
          </a:p>
        </p:txBody>
      </p:sp>
      <p:sp>
        <p:nvSpPr>
          <p:cNvPr id="21" name="Text Placeholder 2"/>
          <p:cNvSpPr>
            <a:spLocks noGrp="1"/>
          </p:cNvSpPr>
          <p:nvPr>
            <p:ph type="body" sz="quarter" idx="21"/>
          </p:nvPr>
        </p:nvSpPr>
        <p:spPr>
          <a:xfrm>
            <a:off x="207233" y="4036226"/>
            <a:ext cx="1130162" cy="2367884"/>
          </a:xfrm>
        </p:spPr>
        <p:txBody>
          <a:bodyPr/>
          <a:lstStyle>
            <a:lvl1pPr>
              <a:spcBef>
                <a:spcPts val="627"/>
              </a:spcBef>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22" name="Text Placeholder 2"/>
          <p:cNvSpPr>
            <a:spLocks noGrp="1"/>
          </p:cNvSpPr>
          <p:nvPr>
            <p:ph type="body" sz="quarter" idx="22"/>
          </p:nvPr>
        </p:nvSpPr>
        <p:spPr>
          <a:xfrm>
            <a:off x="1486871" y="4036226"/>
            <a:ext cx="1130162" cy="2367884"/>
          </a:xfrm>
        </p:spPr>
        <p:txBody>
          <a:bodyPr/>
          <a:lstStyle>
            <a:lvl1pPr>
              <a:spcBef>
                <a:spcPts val="627"/>
              </a:spcBef>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23" name="Text Placeholder 2"/>
          <p:cNvSpPr>
            <a:spLocks noGrp="1"/>
          </p:cNvSpPr>
          <p:nvPr>
            <p:ph type="body" sz="quarter" idx="23"/>
          </p:nvPr>
        </p:nvSpPr>
        <p:spPr>
          <a:xfrm>
            <a:off x="2766510" y="4036226"/>
            <a:ext cx="1130162" cy="2367884"/>
          </a:xfrm>
        </p:spPr>
        <p:txBody>
          <a:bodyPr/>
          <a:lstStyle>
            <a:lvl1pPr>
              <a:spcBef>
                <a:spcPts val="627"/>
              </a:spcBef>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24" name="Text Placeholder 2"/>
          <p:cNvSpPr>
            <a:spLocks noGrp="1"/>
          </p:cNvSpPr>
          <p:nvPr>
            <p:ph type="body" sz="quarter" idx="24"/>
          </p:nvPr>
        </p:nvSpPr>
        <p:spPr>
          <a:xfrm>
            <a:off x="4035088" y="4036226"/>
            <a:ext cx="1130162" cy="2367884"/>
          </a:xfrm>
        </p:spPr>
        <p:txBody>
          <a:bodyPr/>
          <a:lstStyle>
            <a:lvl1pPr>
              <a:spcBef>
                <a:spcPts val="627"/>
              </a:spcBef>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Tree>
    <p:extLst>
      <p:ext uri="{BB962C8B-B14F-4D97-AF65-F5344CB8AC3E}">
        <p14:creationId xmlns:p14="http://schemas.microsoft.com/office/powerpoint/2010/main" val="2121214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42F4D6A1-9F6D-4FBC-A6FF-2B9D3FC4456C}" type="datetime1">
              <a:rPr lang="fr-FR" smtClean="0"/>
              <a:t>02/11/2020</a:t>
            </a:fld>
            <a:endParaRPr lang="fr-FR"/>
          </a:p>
        </p:txBody>
      </p:sp>
      <p:sp>
        <p:nvSpPr>
          <p:cNvPr id="4" name="Espace réservé du pied de page 3"/>
          <p:cNvSpPr>
            <a:spLocks noGrp="1"/>
          </p:cNvSpPr>
          <p:nvPr>
            <p:ph type="ftr" sz="quarter" idx="11"/>
          </p:nvPr>
        </p:nvSpPr>
        <p:spPr>
          <a:xfrm>
            <a:off x="2011554" y="6736640"/>
            <a:ext cx="1989486" cy="144783"/>
          </a:xfrm>
          <a:prstGeom prst="rect">
            <a:avLst/>
          </a:prstGeom>
        </p:spPr>
        <p:txBody>
          <a:bodyPr/>
          <a:lstStyle/>
          <a:p>
            <a:endParaRPr lang="fr-FR"/>
          </a:p>
        </p:txBody>
      </p:sp>
      <p:sp>
        <p:nvSpPr>
          <p:cNvPr id="5" name="Espace réservé du numéro de diapositive 4"/>
          <p:cNvSpPr>
            <a:spLocks noGrp="1"/>
          </p:cNvSpPr>
          <p:nvPr>
            <p:ph type="sldNum" sz="quarter" idx="12"/>
          </p:nvPr>
        </p:nvSpPr>
        <p:spPr/>
        <p:txBody>
          <a:bodyPr/>
          <a:lstStyle/>
          <a:p>
            <a:fld id="{A405D073-E612-4A17-87D6-A78570FF315E}" type="slidenum">
              <a:rPr lang="fr-FR" smtClean="0"/>
              <a:t>‹N°›</a:t>
            </a:fld>
            <a:endParaRPr lang="fr-FR"/>
          </a:p>
        </p:txBody>
      </p:sp>
      <p:sp>
        <p:nvSpPr>
          <p:cNvPr id="6" name="Titre 5"/>
          <p:cNvSpPr>
            <a:spLocks noGrp="1"/>
          </p:cNvSpPr>
          <p:nvPr>
            <p:ph type="title"/>
          </p:nvPr>
        </p:nvSpPr>
        <p:spPr>
          <a:xfrm>
            <a:off x="207234" y="221096"/>
            <a:ext cx="4962396" cy="278487"/>
          </a:xfrm>
          <a:prstGeom prst="rect">
            <a:avLst/>
          </a:prstGeom>
        </p:spPr>
        <p:txBody>
          <a:bodyPr/>
          <a:lstStyle/>
          <a:p>
            <a:r>
              <a:rPr lang="fr-FR"/>
              <a:t>Modifiez le style du titre</a:t>
            </a:r>
            <a:endParaRPr lang="en-GB"/>
          </a:p>
        </p:txBody>
      </p:sp>
      <p:sp>
        <p:nvSpPr>
          <p:cNvPr id="8" name="Espace réservé du texte 6"/>
          <p:cNvSpPr>
            <a:spLocks noGrp="1"/>
          </p:cNvSpPr>
          <p:nvPr>
            <p:ph type="body" sz="quarter" idx="14" hasCustomPrompt="1"/>
          </p:nvPr>
        </p:nvSpPr>
        <p:spPr>
          <a:xfrm>
            <a:off x="207234" y="509196"/>
            <a:ext cx="4962396" cy="277140"/>
          </a:xfrm>
        </p:spPr>
        <p:txBody>
          <a:bodyPr tIns="0" bIns="0" anchor="ctr">
            <a:normAutofit/>
          </a:bodyPr>
          <a:lstStyle>
            <a:lvl1pPr algn="ctr">
              <a:defRPr i="1" cap="none" baseline="0"/>
            </a:lvl1pPr>
          </a:lstStyle>
          <a:p>
            <a:pPr lvl="0"/>
            <a:r>
              <a:rPr lang="fr-FR"/>
              <a:t>Sous-titre</a:t>
            </a:r>
            <a:endParaRPr lang="en-GB"/>
          </a:p>
        </p:txBody>
      </p:sp>
    </p:spTree>
    <p:extLst>
      <p:ext uri="{BB962C8B-B14F-4D97-AF65-F5344CB8AC3E}">
        <p14:creationId xmlns:p14="http://schemas.microsoft.com/office/powerpoint/2010/main" val="3458543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V Profils">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CC5835F7-3322-4EAB-AE85-6A091EED8FD8}" type="datetime1">
              <a:rPr lang="fr-FR" smtClean="0"/>
              <a:t>02/11/2020</a:t>
            </a:fld>
            <a:endParaRPr lang="fr-FR"/>
          </a:p>
        </p:txBody>
      </p:sp>
      <p:sp>
        <p:nvSpPr>
          <p:cNvPr id="4" name="Espace réservé du pied de page 3"/>
          <p:cNvSpPr>
            <a:spLocks noGrp="1"/>
          </p:cNvSpPr>
          <p:nvPr>
            <p:ph type="ftr" sz="quarter" idx="11"/>
          </p:nvPr>
        </p:nvSpPr>
        <p:spPr>
          <a:xfrm>
            <a:off x="2011554" y="6736640"/>
            <a:ext cx="1989486" cy="144783"/>
          </a:xfrm>
          <a:prstGeom prst="rect">
            <a:avLst/>
          </a:prstGeom>
        </p:spPr>
        <p:txBody>
          <a:bodyPr/>
          <a:lstStyle/>
          <a:p>
            <a:endParaRPr lang="fr-FR"/>
          </a:p>
        </p:txBody>
      </p:sp>
      <p:sp>
        <p:nvSpPr>
          <p:cNvPr id="5" name="Espace réservé du numéro de diapositive 4"/>
          <p:cNvSpPr>
            <a:spLocks noGrp="1"/>
          </p:cNvSpPr>
          <p:nvPr>
            <p:ph type="sldNum" sz="quarter" idx="12"/>
          </p:nvPr>
        </p:nvSpPr>
        <p:spPr/>
        <p:txBody>
          <a:bodyPr/>
          <a:lstStyle/>
          <a:p>
            <a:fld id="{A405D073-E612-4A17-87D6-A78570FF315E}" type="slidenum">
              <a:rPr lang="fr-FR" smtClean="0"/>
              <a:t>‹N°›</a:t>
            </a:fld>
            <a:endParaRPr lang="fr-FR"/>
          </a:p>
        </p:txBody>
      </p:sp>
      <p:sp>
        <p:nvSpPr>
          <p:cNvPr id="7" name="Titre 6"/>
          <p:cNvSpPr>
            <a:spLocks noGrp="1"/>
          </p:cNvSpPr>
          <p:nvPr>
            <p:ph type="title"/>
          </p:nvPr>
        </p:nvSpPr>
        <p:spPr>
          <a:xfrm>
            <a:off x="207234" y="221096"/>
            <a:ext cx="4962396" cy="278487"/>
          </a:xfrm>
          <a:prstGeom prst="rect">
            <a:avLst/>
          </a:prstGeom>
        </p:spPr>
        <p:txBody>
          <a:bodyPr/>
          <a:lstStyle/>
          <a:p>
            <a:r>
              <a:rPr lang="fr-FR"/>
              <a:t>Modifiez le style du titre</a:t>
            </a:r>
            <a:endParaRPr lang="en-GB"/>
          </a:p>
        </p:txBody>
      </p:sp>
      <p:sp>
        <p:nvSpPr>
          <p:cNvPr id="24" name="Espace réservé du texte 6"/>
          <p:cNvSpPr>
            <a:spLocks noGrp="1"/>
          </p:cNvSpPr>
          <p:nvPr>
            <p:ph type="body" sz="quarter" idx="14" hasCustomPrompt="1"/>
          </p:nvPr>
        </p:nvSpPr>
        <p:spPr>
          <a:xfrm>
            <a:off x="207234" y="509196"/>
            <a:ext cx="4962396" cy="277140"/>
          </a:xfrm>
        </p:spPr>
        <p:txBody>
          <a:bodyPr tIns="0" bIns="0" anchor="ctr">
            <a:normAutofit/>
          </a:bodyPr>
          <a:lstStyle>
            <a:lvl1pPr algn="ctr">
              <a:defRPr i="1" cap="none" baseline="0"/>
            </a:lvl1pPr>
          </a:lstStyle>
          <a:p>
            <a:pPr lvl="0"/>
            <a:r>
              <a:rPr lang="fr-FR"/>
              <a:t>Sous-titre</a:t>
            </a:r>
            <a:endParaRPr lang="en-GB"/>
          </a:p>
        </p:txBody>
      </p:sp>
      <p:sp>
        <p:nvSpPr>
          <p:cNvPr id="9" name="Espace réservé du texte 6"/>
          <p:cNvSpPr>
            <a:spLocks noGrp="1"/>
          </p:cNvSpPr>
          <p:nvPr>
            <p:ph type="body" sz="quarter" idx="35"/>
          </p:nvPr>
        </p:nvSpPr>
        <p:spPr>
          <a:xfrm>
            <a:off x="207233" y="1493209"/>
            <a:ext cx="4957940" cy="1101108"/>
          </a:xfrm>
          <a:noFill/>
          <a:ln>
            <a:noFill/>
          </a:ln>
        </p:spPr>
        <p:txBody>
          <a:bodyPr wrap="square" lIns="72000" tIns="108000" rIns="1260000" bIns="108000">
            <a:spAutoFit/>
          </a:bodyPr>
          <a:lstStyle>
            <a:lvl1pPr>
              <a:spcBef>
                <a:spcPts val="627"/>
              </a:spcBef>
              <a:defRPr sz="1255" b="1"/>
            </a:lvl1pPr>
            <a:lvl2pPr>
              <a:spcBef>
                <a:spcPts val="314"/>
              </a:spcBef>
              <a:defRPr sz="1098"/>
            </a:lvl2pPr>
            <a:lvl3pPr>
              <a:spcBef>
                <a:spcPts val="0"/>
              </a:spcBef>
              <a:defRPr sz="1045"/>
            </a:lvl3pPr>
            <a:lvl4pPr>
              <a:spcBef>
                <a:spcPts val="0"/>
              </a:spcBef>
              <a:defRPr sz="1045"/>
            </a:lvl4pPr>
            <a:lvl5pPr>
              <a:spcBef>
                <a:spcPts val="0"/>
              </a:spcBef>
              <a:defRPr sz="1045"/>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u contenu 2"/>
          <p:cNvSpPr>
            <a:spLocks noGrp="1"/>
          </p:cNvSpPr>
          <p:nvPr>
            <p:ph idx="24" hasCustomPrompt="1"/>
          </p:nvPr>
        </p:nvSpPr>
        <p:spPr>
          <a:xfrm>
            <a:off x="207233" y="1100500"/>
            <a:ext cx="4957940" cy="252255"/>
          </a:xfrm>
        </p:spPr>
        <p:txBody>
          <a:bodyPr anchor="ctr"/>
          <a:lstStyle>
            <a:lvl1pPr>
              <a:spcBef>
                <a:spcPts val="627"/>
              </a:spcBef>
              <a:defRPr b="1">
                <a:solidFill>
                  <a:schemeClr val="accent1"/>
                </a:solidFill>
              </a:defRPr>
            </a:lvl1pPr>
            <a:lvl2pPr marL="96247" indent="-96247">
              <a:spcBef>
                <a:spcPts val="314"/>
              </a:spcBef>
              <a:buFont typeface="Arial" pitchFamily="34" charset="0"/>
              <a:buChar char=" "/>
              <a:defRPr i="1">
                <a:solidFill>
                  <a:schemeClr val="accent5"/>
                </a:solidFill>
              </a:defRPr>
            </a:lvl2pPr>
          </a:lstStyle>
          <a:p>
            <a:pPr lvl="0"/>
            <a:r>
              <a:rPr lang="fr-FR"/>
              <a:t>Titre</a:t>
            </a:r>
          </a:p>
        </p:txBody>
      </p:sp>
      <p:cxnSp>
        <p:nvCxnSpPr>
          <p:cNvPr id="10" name="Connecteur droit 9"/>
          <p:cNvCxnSpPr/>
          <p:nvPr userDrawn="1"/>
        </p:nvCxnSpPr>
        <p:spPr>
          <a:xfrm flipV="1">
            <a:off x="207234" y="1373813"/>
            <a:ext cx="4894704"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002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ints-clés / Pictos">
    <p:spTree>
      <p:nvGrpSpPr>
        <p:cNvPr id="1" name=""/>
        <p:cNvGrpSpPr/>
        <p:nvPr/>
      </p:nvGrpSpPr>
      <p:grpSpPr>
        <a:xfrm>
          <a:off x="0" y="0"/>
          <a:ext cx="0" cy="0"/>
          <a:chOff x="0" y="0"/>
          <a:chExt cx="0" cy="0"/>
        </a:xfrm>
      </p:grpSpPr>
      <p:sp>
        <p:nvSpPr>
          <p:cNvPr id="23" name="Espace réservé du texte 6"/>
          <p:cNvSpPr>
            <a:spLocks noGrp="1"/>
          </p:cNvSpPr>
          <p:nvPr>
            <p:ph type="body" sz="quarter" idx="29" hasCustomPrompt="1"/>
          </p:nvPr>
        </p:nvSpPr>
        <p:spPr>
          <a:xfrm>
            <a:off x="207233" y="1031597"/>
            <a:ext cx="4657125" cy="918253"/>
          </a:xfrm>
          <a:prstGeom prst="hexagon">
            <a:avLst/>
          </a:prstGeom>
          <a:solidFill>
            <a:schemeClr val="accent1">
              <a:lumMod val="60000"/>
              <a:lumOff val="40000"/>
              <a:alpha val="10000"/>
            </a:schemeClr>
          </a:solidFill>
        </p:spPr>
        <p:txBody>
          <a:bodyPr lIns="396000" tIns="0" rIns="0" bIns="0" anchor="ctr">
            <a:normAutofit/>
          </a:bodyPr>
          <a:lstStyle>
            <a:lvl1pPr marL="189175" indent="-189175" algn="l">
              <a:spcBef>
                <a:spcPts val="314"/>
              </a:spcBef>
              <a:buClr>
                <a:schemeClr val="accent6"/>
              </a:buClr>
              <a:buFont typeface="Arial" pitchFamily="34" charset="0"/>
              <a:buChar char="•"/>
              <a:defRPr sz="1464" b="0" baseline="0">
                <a:solidFill>
                  <a:schemeClr val="accent5"/>
                </a:solidFill>
              </a:defRPr>
            </a:lvl1pPr>
            <a:lvl2pPr marL="373372" indent="-180878">
              <a:spcBef>
                <a:spcPts val="314"/>
              </a:spcBef>
              <a:buFont typeface="Arial" pitchFamily="34" charset="0"/>
              <a:buChar char="-"/>
              <a:defRPr/>
            </a:lvl2pPr>
            <a:lvl3pPr>
              <a:spcBef>
                <a:spcPts val="314"/>
              </a:spcBef>
              <a:defRPr/>
            </a:lvl3pPr>
          </a:lstStyle>
          <a:p>
            <a:pPr lvl="0"/>
            <a:r>
              <a:rPr lang="fr-FR"/>
              <a:t>Votre texte ici</a:t>
            </a:r>
          </a:p>
          <a:p>
            <a:pPr lvl="1"/>
            <a:r>
              <a:rPr lang="fr-FR"/>
              <a:t>Votre texte ici</a:t>
            </a:r>
          </a:p>
          <a:p>
            <a:pPr lvl="2"/>
            <a:r>
              <a:rPr lang="fr-FR"/>
              <a:t>Votre texte ici</a:t>
            </a:r>
          </a:p>
        </p:txBody>
      </p:sp>
      <p:sp>
        <p:nvSpPr>
          <p:cNvPr id="24" name="Espace réservé du texte 6"/>
          <p:cNvSpPr>
            <a:spLocks noGrp="1"/>
          </p:cNvSpPr>
          <p:nvPr>
            <p:ph type="body" sz="quarter" idx="30" hasCustomPrompt="1"/>
          </p:nvPr>
        </p:nvSpPr>
        <p:spPr>
          <a:xfrm>
            <a:off x="500421" y="2146940"/>
            <a:ext cx="4657125" cy="918253"/>
          </a:xfrm>
          <a:prstGeom prst="hexagon">
            <a:avLst/>
          </a:prstGeom>
          <a:solidFill>
            <a:schemeClr val="accent2">
              <a:alpha val="10000"/>
            </a:schemeClr>
          </a:solidFill>
        </p:spPr>
        <p:txBody>
          <a:bodyPr lIns="396000" tIns="0" rIns="0" bIns="0" anchor="ctr">
            <a:normAutofit/>
          </a:bodyPr>
          <a:lstStyle>
            <a:lvl1pPr marL="189175" indent="-189175" algn="l">
              <a:spcBef>
                <a:spcPts val="314"/>
              </a:spcBef>
              <a:buClr>
                <a:schemeClr val="accent6"/>
              </a:buClr>
              <a:buFont typeface="Arial" pitchFamily="34" charset="0"/>
              <a:buChar char="•"/>
              <a:defRPr sz="1464" b="0" baseline="0">
                <a:solidFill>
                  <a:schemeClr val="accent5"/>
                </a:solidFill>
              </a:defRPr>
            </a:lvl1pPr>
            <a:lvl2pPr marL="373372" indent="-180878">
              <a:spcBef>
                <a:spcPts val="314"/>
              </a:spcBef>
              <a:buFont typeface="Arial" pitchFamily="34" charset="0"/>
              <a:buChar char="-"/>
              <a:defRPr/>
            </a:lvl2pPr>
            <a:lvl3pPr>
              <a:spcBef>
                <a:spcPts val="314"/>
              </a:spcBef>
              <a:defRPr/>
            </a:lvl3pPr>
          </a:lstStyle>
          <a:p>
            <a:pPr lvl="0"/>
            <a:r>
              <a:rPr lang="fr-FR"/>
              <a:t>Votre texte ici</a:t>
            </a:r>
          </a:p>
          <a:p>
            <a:pPr lvl="1"/>
            <a:r>
              <a:rPr lang="fr-FR"/>
              <a:t>Votre texte ici</a:t>
            </a:r>
          </a:p>
          <a:p>
            <a:pPr lvl="2"/>
            <a:r>
              <a:rPr lang="fr-FR"/>
              <a:t>Votre texte ici</a:t>
            </a:r>
          </a:p>
        </p:txBody>
      </p:sp>
      <p:sp>
        <p:nvSpPr>
          <p:cNvPr id="25" name="Espace réservé du texte 6"/>
          <p:cNvSpPr>
            <a:spLocks noGrp="1"/>
          </p:cNvSpPr>
          <p:nvPr>
            <p:ph type="body" sz="quarter" idx="31" hasCustomPrompt="1"/>
          </p:nvPr>
        </p:nvSpPr>
        <p:spPr>
          <a:xfrm>
            <a:off x="207233" y="3262283"/>
            <a:ext cx="4657125" cy="918253"/>
          </a:xfrm>
          <a:prstGeom prst="hexagon">
            <a:avLst/>
          </a:prstGeom>
          <a:solidFill>
            <a:schemeClr val="accent3">
              <a:alpha val="10000"/>
            </a:schemeClr>
          </a:solidFill>
        </p:spPr>
        <p:txBody>
          <a:bodyPr lIns="396000" tIns="0" rIns="0" bIns="0" anchor="ctr">
            <a:normAutofit/>
          </a:bodyPr>
          <a:lstStyle>
            <a:lvl1pPr marL="189175" indent="-189175" algn="l">
              <a:spcBef>
                <a:spcPts val="314"/>
              </a:spcBef>
              <a:buClr>
                <a:schemeClr val="accent6"/>
              </a:buClr>
              <a:buFont typeface="Arial" pitchFamily="34" charset="0"/>
              <a:buChar char="•"/>
              <a:defRPr sz="1464" b="0" baseline="0">
                <a:solidFill>
                  <a:schemeClr val="accent5"/>
                </a:solidFill>
              </a:defRPr>
            </a:lvl1pPr>
            <a:lvl2pPr marL="373372" indent="-180878">
              <a:spcBef>
                <a:spcPts val="314"/>
              </a:spcBef>
              <a:buFont typeface="Arial" pitchFamily="34" charset="0"/>
              <a:buChar char="-"/>
              <a:defRPr/>
            </a:lvl2pPr>
            <a:lvl3pPr>
              <a:spcBef>
                <a:spcPts val="314"/>
              </a:spcBef>
              <a:defRPr/>
            </a:lvl3pPr>
          </a:lstStyle>
          <a:p>
            <a:pPr lvl="0"/>
            <a:r>
              <a:rPr lang="fr-FR"/>
              <a:t>Votre texte ici</a:t>
            </a:r>
          </a:p>
          <a:p>
            <a:pPr lvl="1"/>
            <a:r>
              <a:rPr lang="fr-FR"/>
              <a:t>Votre texte ici</a:t>
            </a:r>
          </a:p>
          <a:p>
            <a:pPr lvl="2"/>
            <a:r>
              <a:rPr lang="fr-FR"/>
              <a:t>Votre texte ici</a:t>
            </a:r>
          </a:p>
        </p:txBody>
      </p:sp>
      <p:sp>
        <p:nvSpPr>
          <p:cNvPr id="26" name="Espace réservé du texte 6"/>
          <p:cNvSpPr>
            <a:spLocks noGrp="1"/>
          </p:cNvSpPr>
          <p:nvPr>
            <p:ph type="body" sz="quarter" idx="32" hasCustomPrompt="1"/>
          </p:nvPr>
        </p:nvSpPr>
        <p:spPr>
          <a:xfrm>
            <a:off x="500421" y="4377627"/>
            <a:ext cx="4657125" cy="918253"/>
          </a:xfrm>
          <a:prstGeom prst="hexagon">
            <a:avLst/>
          </a:prstGeom>
          <a:solidFill>
            <a:schemeClr val="accent4">
              <a:alpha val="10000"/>
            </a:schemeClr>
          </a:solidFill>
        </p:spPr>
        <p:txBody>
          <a:bodyPr lIns="396000" tIns="0" rIns="0" bIns="0" anchor="ctr">
            <a:normAutofit/>
          </a:bodyPr>
          <a:lstStyle>
            <a:lvl1pPr marL="189175" indent="-189175" algn="l">
              <a:spcBef>
                <a:spcPts val="314"/>
              </a:spcBef>
              <a:buClr>
                <a:schemeClr val="accent6"/>
              </a:buClr>
              <a:buFont typeface="Arial" pitchFamily="34" charset="0"/>
              <a:buChar char="•"/>
              <a:defRPr sz="1464" b="0" baseline="0">
                <a:solidFill>
                  <a:schemeClr val="accent5"/>
                </a:solidFill>
              </a:defRPr>
            </a:lvl1pPr>
            <a:lvl2pPr marL="373372" indent="-180878">
              <a:spcBef>
                <a:spcPts val="314"/>
              </a:spcBef>
              <a:buFont typeface="Arial" pitchFamily="34" charset="0"/>
              <a:buChar char="-"/>
              <a:defRPr/>
            </a:lvl2pPr>
            <a:lvl3pPr>
              <a:spcBef>
                <a:spcPts val="314"/>
              </a:spcBef>
              <a:defRPr/>
            </a:lvl3pPr>
          </a:lstStyle>
          <a:p>
            <a:pPr lvl="0"/>
            <a:r>
              <a:rPr lang="fr-FR"/>
              <a:t>Votre texte ici</a:t>
            </a:r>
          </a:p>
          <a:p>
            <a:pPr lvl="1"/>
            <a:r>
              <a:rPr lang="fr-FR"/>
              <a:t>Votre texte ici</a:t>
            </a:r>
          </a:p>
          <a:p>
            <a:pPr lvl="2"/>
            <a:r>
              <a:rPr lang="fr-FR"/>
              <a:t>Votre texte ici</a:t>
            </a:r>
          </a:p>
        </p:txBody>
      </p:sp>
      <p:sp>
        <p:nvSpPr>
          <p:cNvPr id="27" name="Espace réservé du texte 6"/>
          <p:cNvSpPr>
            <a:spLocks noGrp="1"/>
          </p:cNvSpPr>
          <p:nvPr>
            <p:ph type="body" sz="quarter" idx="33" hasCustomPrompt="1"/>
          </p:nvPr>
        </p:nvSpPr>
        <p:spPr>
          <a:xfrm>
            <a:off x="207233" y="5492969"/>
            <a:ext cx="4657125" cy="918253"/>
          </a:xfrm>
          <a:prstGeom prst="hexagon">
            <a:avLst/>
          </a:prstGeom>
          <a:solidFill>
            <a:schemeClr val="bg2">
              <a:alpha val="10000"/>
            </a:schemeClr>
          </a:solidFill>
        </p:spPr>
        <p:txBody>
          <a:bodyPr lIns="396000" tIns="0" rIns="0" bIns="0" anchor="ctr">
            <a:normAutofit/>
          </a:bodyPr>
          <a:lstStyle>
            <a:lvl1pPr marL="189175" indent="-189175" algn="l">
              <a:spcBef>
                <a:spcPts val="314"/>
              </a:spcBef>
              <a:buClr>
                <a:schemeClr val="accent6"/>
              </a:buClr>
              <a:buFont typeface="Arial" pitchFamily="34" charset="0"/>
              <a:buChar char="•"/>
              <a:defRPr sz="1464" b="0" baseline="0">
                <a:solidFill>
                  <a:schemeClr val="accent5"/>
                </a:solidFill>
              </a:defRPr>
            </a:lvl1pPr>
            <a:lvl2pPr marL="373372" indent="-180878">
              <a:spcBef>
                <a:spcPts val="314"/>
              </a:spcBef>
              <a:buFont typeface="Arial" pitchFamily="34" charset="0"/>
              <a:buChar char="-"/>
              <a:defRPr/>
            </a:lvl2pPr>
            <a:lvl3pPr>
              <a:spcBef>
                <a:spcPts val="314"/>
              </a:spcBef>
              <a:defRPr/>
            </a:lvl3pPr>
          </a:lstStyle>
          <a:p>
            <a:pPr lvl="0"/>
            <a:r>
              <a:rPr lang="fr-FR"/>
              <a:t>Votre texte ici</a:t>
            </a:r>
          </a:p>
          <a:p>
            <a:pPr lvl="1"/>
            <a:r>
              <a:rPr lang="fr-FR"/>
              <a:t>Votre texte ici</a:t>
            </a:r>
          </a:p>
          <a:p>
            <a:pPr lvl="2"/>
            <a:r>
              <a:rPr lang="fr-FR"/>
              <a:t>Votre texte ici</a:t>
            </a:r>
          </a:p>
        </p:txBody>
      </p:sp>
      <p:sp>
        <p:nvSpPr>
          <p:cNvPr id="20" name="Espace réservé pour une image  14"/>
          <p:cNvSpPr>
            <a:spLocks noGrp="1"/>
          </p:cNvSpPr>
          <p:nvPr>
            <p:ph type="pic" sz="quarter" idx="25"/>
          </p:nvPr>
        </p:nvSpPr>
        <p:spPr>
          <a:xfrm>
            <a:off x="207234" y="3261926"/>
            <a:ext cx="586374" cy="918255"/>
          </a:xfrm>
          <a:prstGeom prst="hexagon">
            <a:avLst/>
          </a:prstGeom>
          <a:solidFill>
            <a:schemeClr val="bg1"/>
          </a:solidFill>
          <a:ln w="12700" cap="sq">
            <a:solidFill>
              <a:schemeClr val="accent3"/>
            </a:solidFill>
            <a:miter lim="800000"/>
          </a:ln>
        </p:spPr>
        <p:txBody>
          <a:bodyPr vert="horz" lIns="0" tIns="0" rIns="0" bIns="0" rtlCol="0" anchor="ctr">
            <a:noAutofit/>
          </a:bodyPr>
          <a:lstStyle>
            <a:lvl1pPr>
              <a:defRPr lang="fr-FR" sz="1045" b="1">
                <a:solidFill>
                  <a:schemeClr val="bg1"/>
                </a:solidFill>
              </a:defRPr>
            </a:lvl1pPr>
          </a:lstStyle>
          <a:p>
            <a:pPr marL="0" lvl="0" indent="0" algn="ctr">
              <a:buNone/>
            </a:pPr>
            <a:endParaRPr lang="fr-FR"/>
          </a:p>
        </p:txBody>
      </p:sp>
      <p:sp>
        <p:nvSpPr>
          <p:cNvPr id="22" name="Espace réservé pour une image  14"/>
          <p:cNvSpPr>
            <a:spLocks noGrp="1"/>
          </p:cNvSpPr>
          <p:nvPr>
            <p:ph type="pic" sz="quarter" idx="27"/>
          </p:nvPr>
        </p:nvSpPr>
        <p:spPr>
          <a:xfrm>
            <a:off x="207234" y="5492968"/>
            <a:ext cx="586374" cy="918255"/>
          </a:xfrm>
          <a:prstGeom prst="hexagon">
            <a:avLst/>
          </a:prstGeom>
          <a:solidFill>
            <a:schemeClr val="bg1"/>
          </a:solidFill>
          <a:ln w="12700" cap="sq">
            <a:solidFill>
              <a:schemeClr val="bg2"/>
            </a:solidFill>
            <a:miter lim="800000"/>
          </a:ln>
        </p:spPr>
        <p:txBody>
          <a:bodyPr vert="horz" lIns="0" tIns="0" rIns="0" bIns="0" rtlCol="0" anchor="ctr">
            <a:noAutofit/>
          </a:bodyPr>
          <a:lstStyle>
            <a:lvl1pPr>
              <a:defRPr lang="fr-FR" sz="1045" b="1">
                <a:solidFill>
                  <a:schemeClr val="bg1"/>
                </a:solidFill>
              </a:defRPr>
            </a:lvl1pPr>
          </a:lstStyle>
          <a:p>
            <a:pPr marL="0" lvl="0" indent="0" algn="ctr">
              <a:buNone/>
            </a:pPr>
            <a:endParaRPr lang="fr-FR"/>
          </a:p>
        </p:txBody>
      </p:sp>
      <p:sp>
        <p:nvSpPr>
          <p:cNvPr id="15" name="Espace réservé pour une image  14"/>
          <p:cNvSpPr>
            <a:spLocks noGrp="1"/>
          </p:cNvSpPr>
          <p:nvPr>
            <p:ph type="pic" sz="quarter" idx="23"/>
          </p:nvPr>
        </p:nvSpPr>
        <p:spPr>
          <a:xfrm>
            <a:off x="207234" y="1030884"/>
            <a:ext cx="586374" cy="918255"/>
          </a:xfrm>
          <a:prstGeom prst="hexagon">
            <a:avLst/>
          </a:prstGeom>
          <a:solidFill>
            <a:schemeClr val="bg1"/>
          </a:solidFill>
          <a:ln w="12700" cap="sq">
            <a:solidFill>
              <a:schemeClr val="accent1"/>
            </a:solidFill>
            <a:miter lim="800000"/>
          </a:ln>
        </p:spPr>
        <p:txBody>
          <a:bodyPr vert="horz" lIns="0" tIns="0" rIns="0" bIns="0" rtlCol="0" anchor="ctr">
            <a:noAutofit/>
          </a:bodyPr>
          <a:lstStyle>
            <a:lvl1pPr>
              <a:defRPr lang="fr-FR" sz="1045" b="1">
                <a:solidFill>
                  <a:schemeClr val="bg1"/>
                </a:solidFill>
              </a:defRPr>
            </a:lvl1pPr>
          </a:lstStyle>
          <a:p>
            <a:pPr marL="0" lvl="0" indent="0" algn="ctr">
              <a:buNone/>
            </a:pPr>
            <a:endParaRPr lang="fr-FR"/>
          </a:p>
        </p:txBody>
      </p:sp>
      <p:sp>
        <p:nvSpPr>
          <p:cNvPr id="2" name="Titre 1"/>
          <p:cNvSpPr>
            <a:spLocks noGrp="1"/>
          </p:cNvSpPr>
          <p:nvPr>
            <p:ph type="title"/>
          </p:nvPr>
        </p:nvSpPr>
        <p:spPr>
          <a:xfrm>
            <a:off x="207234" y="221096"/>
            <a:ext cx="4962396" cy="278487"/>
          </a:xfrm>
          <a:prstGeom prst="rect">
            <a:avLst/>
          </a:prstGeom>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A0E2602-59A5-4DEC-9A18-0969DB662295}" type="datetime1">
              <a:rPr lang="fr-FR" smtClean="0"/>
              <a:t>02/11/2020</a:t>
            </a:fld>
            <a:endParaRPr lang="fr-FR"/>
          </a:p>
        </p:txBody>
      </p:sp>
      <p:sp>
        <p:nvSpPr>
          <p:cNvPr id="4" name="Espace réservé du pied de page 3"/>
          <p:cNvSpPr>
            <a:spLocks noGrp="1"/>
          </p:cNvSpPr>
          <p:nvPr>
            <p:ph type="ftr" sz="quarter" idx="11"/>
          </p:nvPr>
        </p:nvSpPr>
        <p:spPr>
          <a:xfrm>
            <a:off x="2011554" y="6736640"/>
            <a:ext cx="1989486" cy="144783"/>
          </a:xfrm>
          <a:prstGeom prst="rect">
            <a:avLst/>
          </a:prstGeom>
        </p:spPr>
        <p:txBody>
          <a:bodyPr/>
          <a:lstStyle/>
          <a:p>
            <a:endParaRPr lang="fr-FR"/>
          </a:p>
        </p:txBody>
      </p:sp>
      <p:sp>
        <p:nvSpPr>
          <p:cNvPr id="5" name="Espace réservé du numéro de diapositive 4"/>
          <p:cNvSpPr>
            <a:spLocks noGrp="1"/>
          </p:cNvSpPr>
          <p:nvPr>
            <p:ph type="sldNum" sz="quarter" idx="12"/>
          </p:nvPr>
        </p:nvSpPr>
        <p:spPr/>
        <p:txBody>
          <a:bodyPr/>
          <a:lstStyle/>
          <a:p>
            <a:fld id="{A405D073-E612-4A17-87D6-A78570FF315E}" type="slidenum">
              <a:rPr lang="fr-FR" smtClean="0"/>
              <a:t>‹N°›</a:t>
            </a:fld>
            <a:endParaRPr lang="fr-FR"/>
          </a:p>
        </p:txBody>
      </p:sp>
      <p:sp>
        <p:nvSpPr>
          <p:cNvPr id="19" name="Espace réservé pour une image  14"/>
          <p:cNvSpPr>
            <a:spLocks noGrp="1"/>
          </p:cNvSpPr>
          <p:nvPr>
            <p:ph type="pic" sz="quarter" idx="24"/>
          </p:nvPr>
        </p:nvSpPr>
        <p:spPr>
          <a:xfrm>
            <a:off x="500421" y="2146405"/>
            <a:ext cx="586374" cy="918255"/>
          </a:xfrm>
          <a:prstGeom prst="hexagon">
            <a:avLst/>
          </a:prstGeom>
          <a:solidFill>
            <a:schemeClr val="bg1"/>
          </a:solidFill>
          <a:ln w="12700" cap="sq">
            <a:solidFill>
              <a:schemeClr val="accent2"/>
            </a:solidFill>
            <a:miter lim="800000"/>
          </a:ln>
        </p:spPr>
        <p:txBody>
          <a:bodyPr vert="horz" lIns="0" tIns="0" rIns="0" bIns="0" rtlCol="0" anchor="ctr">
            <a:noAutofit/>
          </a:bodyPr>
          <a:lstStyle>
            <a:lvl1pPr>
              <a:defRPr lang="fr-FR" sz="1045" b="1">
                <a:solidFill>
                  <a:schemeClr val="bg1"/>
                </a:solidFill>
              </a:defRPr>
            </a:lvl1pPr>
          </a:lstStyle>
          <a:p>
            <a:pPr marL="0" lvl="0" indent="0" algn="ctr">
              <a:buNone/>
            </a:pPr>
            <a:endParaRPr lang="fr-FR"/>
          </a:p>
        </p:txBody>
      </p:sp>
      <p:sp>
        <p:nvSpPr>
          <p:cNvPr id="21" name="Espace réservé pour une image  14"/>
          <p:cNvSpPr>
            <a:spLocks noGrp="1"/>
          </p:cNvSpPr>
          <p:nvPr>
            <p:ph type="pic" sz="quarter" idx="26"/>
          </p:nvPr>
        </p:nvSpPr>
        <p:spPr>
          <a:xfrm>
            <a:off x="500421" y="4377447"/>
            <a:ext cx="586374" cy="918255"/>
          </a:xfrm>
          <a:prstGeom prst="hexagon">
            <a:avLst/>
          </a:prstGeom>
          <a:solidFill>
            <a:schemeClr val="bg1"/>
          </a:solidFill>
          <a:ln w="12700" cap="sq">
            <a:solidFill>
              <a:schemeClr val="accent4"/>
            </a:solidFill>
            <a:miter lim="800000"/>
          </a:ln>
        </p:spPr>
        <p:txBody>
          <a:bodyPr vert="horz" lIns="0" tIns="0" rIns="0" bIns="0" rtlCol="0" anchor="ctr">
            <a:noAutofit/>
          </a:bodyPr>
          <a:lstStyle>
            <a:lvl1pPr>
              <a:defRPr lang="fr-FR" sz="1045" b="1">
                <a:solidFill>
                  <a:schemeClr val="bg1"/>
                </a:solidFill>
              </a:defRPr>
            </a:lvl1pPr>
          </a:lstStyle>
          <a:p>
            <a:pPr marL="0" lvl="0" indent="0" algn="ctr">
              <a:buNone/>
            </a:pPr>
            <a:endParaRPr lang="fr-FR"/>
          </a:p>
        </p:txBody>
      </p:sp>
      <p:sp>
        <p:nvSpPr>
          <p:cNvPr id="18" name="Espace réservé du texte 6"/>
          <p:cNvSpPr>
            <a:spLocks noGrp="1"/>
          </p:cNvSpPr>
          <p:nvPr>
            <p:ph type="body" sz="quarter" idx="28" hasCustomPrompt="1"/>
          </p:nvPr>
        </p:nvSpPr>
        <p:spPr>
          <a:xfrm>
            <a:off x="207234" y="509196"/>
            <a:ext cx="4962396" cy="277140"/>
          </a:xfrm>
        </p:spPr>
        <p:txBody>
          <a:bodyPr tIns="0" bIns="0" anchor="ctr">
            <a:normAutofit/>
          </a:bodyPr>
          <a:lstStyle>
            <a:lvl1pPr algn="ctr">
              <a:defRPr i="1" cap="none" baseline="0"/>
            </a:lvl1pPr>
          </a:lstStyle>
          <a:p>
            <a:pPr lvl="0"/>
            <a:r>
              <a:rPr lang="fr-FR"/>
              <a:t>Sous-titre</a:t>
            </a:r>
            <a:endParaRPr lang="en-GB"/>
          </a:p>
        </p:txBody>
      </p:sp>
    </p:spTree>
    <p:extLst>
      <p:ext uri="{BB962C8B-B14F-4D97-AF65-F5344CB8AC3E}">
        <p14:creationId xmlns:p14="http://schemas.microsoft.com/office/powerpoint/2010/main" val="195580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588488-206F-4B62-8400-0E1CF0465721}" type="datetime1">
              <a:rPr lang="fr-FR" smtClean="0"/>
              <a:t>02/11/2020</a:t>
            </a:fld>
            <a:endParaRPr lang="fr-FR"/>
          </a:p>
        </p:txBody>
      </p:sp>
      <p:sp>
        <p:nvSpPr>
          <p:cNvPr id="3" name="Espace réservé du pied de page 2"/>
          <p:cNvSpPr>
            <a:spLocks noGrp="1"/>
          </p:cNvSpPr>
          <p:nvPr>
            <p:ph type="ftr" sz="quarter" idx="11"/>
          </p:nvPr>
        </p:nvSpPr>
        <p:spPr>
          <a:xfrm>
            <a:off x="2011554" y="6736640"/>
            <a:ext cx="1989486" cy="144783"/>
          </a:xfrm>
          <a:prstGeom prst="rect">
            <a:avLst/>
          </a:prstGeom>
        </p:spPr>
        <p:txBody>
          <a:bodyPr/>
          <a:lstStyle/>
          <a:p>
            <a:endParaRPr lang="fr-FR"/>
          </a:p>
        </p:txBody>
      </p:sp>
      <p:sp>
        <p:nvSpPr>
          <p:cNvPr id="4" name="Espace réservé du numéro de diapositive 3"/>
          <p:cNvSpPr>
            <a:spLocks noGrp="1"/>
          </p:cNvSpPr>
          <p:nvPr>
            <p:ph type="sldNum" sz="quarter" idx="12"/>
          </p:nvPr>
        </p:nvSpPr>
        <p:spPr/>
        <p:txBody>
          <a:bodyPr/>
          <a:lstStyle/>
          <a:p>
            <a:fld id="{A405D073-E612-4A17-87D6-A78570FF315E}" type="slidenum">
              <a:rPr lang="fr-FR" smtClean="0"/>
              <a:t>‹N°›</a:t>
            </a:fld>
            <a:endParaRPr lang="fr-FR"/>
          </a:p>
        </p:txBody>
      </p:sp>
      <p:sp>
        <p:nvSpPr>
          <p:cNvPr id="5" name="Rectangle 4"/>
          <p:cNvSpPr/>
          <p:nvPr userDrawn="1"/>
        </p:nvSpPr>
        <p:spPr bwMode="ltGray">
          <a:xfrm>
            <a:off x="0" y="774482"/>
            <a:ext cx="5376863" cy="2003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5589" tIns="47795" rIns="95589" bIns="47795" numCol="1" spcCol="0" rtlCol="0" fromWordArt="0" anchor="ctr" anchorCtr="0" forceAA="0" compatLnSpc="1">
            <a:prstTxWarp prst="textNoShape">
              <a:avLst/>
            </a:prstTxWarp>
            <a:noAutofit/>
          </a:bodyPr>
          <a:lstStyle/>
          <a:p>
            <a:pPr algn="ctr"/>
            <a:endParaRPr lang="fr-FR" sz="1881"/>
          </a:p>
        </p:txBody>
      </p:sp>
    </p:spTree>
    <p:extLst>
      <p:ext uri="{BB962C8B-B14F-4D97-AF65-F5344CB8AC3E}">
        <p14:creationId xmlns:p14="http://schemas.microsoft.com/office/powerpoint/2010/main" val="4083463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07234" y="1025224"/>
            <a:ext cx="4962396" cy="5378885"/>
          </a:xfrm>
          <a:prstGeom prst="rect">
            <a:avLst/>
          </a:prstGeom>
        </p:spPr>
        <p:txBody>
          <a:bodyPr vert="horz" lIns="0" tIns="45720" rIns="91440" bIns="45720" rtlCol="0">
            <a:normAutofit/>
          </a:bodyPr>
          <a:lstStyle/>
          <a:p>
            <a:pPr lvl="0"/>
            <a:r>
              <a:rPr lang="fr-FR"/>
              <a:t>Votre texte ici</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1672219" y="6736640"/>
            <a:ext cx="580287" cy="144783"/>
          </a:xfrm>
          <a:prstGeom prst="rect">
            <a:avLst/>
          </a:prstGeom>
        </p:spPr>
        <p:txBody>
          <a:bodyPr vert="horz" wrap="none" lIns="0" tIns="0" rIns="0" bIns="0" rtlCol="0" anchor="ctr">
            <a:spAutoFit/>
          </a:bodyPr>
          <a:lstStyle>
            <a:lvl1pPr algn="l">
              <a:defRPr sz="941">
                <a:solidFill>
                  <a:schemeClr val="bg2"/>
                </a:solidFill>
              </a:defRPr>
            </a:lvl1pPr>
          </a:lstStyle>
          <a:p>
            <a:fld id="{D7B3DBE9-7898-43C7-8F07-AD16AFE70658}" type="datetime1">
              <a:rPr lang="fr-FR" smtClean="0"/>
              <a:t>02/11/2020</a:t>
            </a:fld>
            <a:endParaRPr lang="fr-FR"/>
          </a:p>
        </p:txBody>
      </p:sp>
      <p:sp>
        <p:nvSpPr>
          <p:cNvPr id="6" name="Espace réservé du numéro de diapositive 5"/>
          <p:cNvSpPr>
            <a:spLocks noGrp="1"/>
          </p:cNvSpPr>
          <p:nvPr>
            <p:ph type="sldNum" sz="quarter" idx="4"/>
          </p:nvPr>
        </p:nvSpPr>
        <p:spPr>
          <a:xfrm>
            <a:off x="4932569" y="6736640"/>
            <a:ext cx="232607" cy="144783"/>
          </a:xfrm>
          <a:prstGeom prst="rect">
            <a:avLst/>
          </a:prstGeom>
        </p:spPr>
        <p:txBody>
          <a:bodyPr vert="horz" wrap="square" lIns="0" tIns="0" rIns="0" bIns="0" rtlCol="0" anchor="ctr">
            <a:spAutoFit/>
          </a:bodyPr>
          <a:lstStyle>
            <a:lvl1pPr algn="r">
              <a:defRPr sz="941">
                <a:solidFill>
                  <a:schemeClr val="bg2"/>
                </a:solidFill>
              </a:defRPr>
            </a:lvl1pPr>
          </a:lstStyle>
          <a:p>
            <a:fld id="{A405D073-E612-4A17-87D6-A78570FF315E}" type="slidenum">
              <a:rPr lang="fr-FR" smtClean="0"/>
              <a:pPr/>
              <a:t>‹N°›</a:t>
            </a:fld>
            <a:endParaRPr lang="fr-FR"/>
          </a:p>
        </p:txBody>
      </p:sp>
      <p:sp>
        <p:nvSpPr>
          <p:cNvPr id="2" name="ZoneTexte 1">
            <a:extLst>
              <a:ext uri="{FF2B5EF4-FFF2-40B4-BE49-F238E27FC236}">
                <a16:creationId xmlns:a16="http://schemas.microsoft.com/office/drawing/2014/main" id="{33C502E6-7F7B-4844-8326-02A3C8AAC432}"/>
              </a:ext>
            </a:extLst>
          </p:cNvPr>
          <p:cNvSpPr txBox="1"/>
          <p:nvPr userDrawn="1"/>
        </p:nvSpPr>
        <p:spPr>
          <a:xfrm>
            <a:off x="2112481" y="6565240"/>
            <a:ext cx="1623848" cy="473078"/>
          </a:xfrm>
          <a:prstGeom prst="rect">
            <a:avLst/>
          </a:prstGeom>
          <a:noFill/>
        </p:spPr>
        <p:txBody>
          <a:bodyPr wrap="square" rtlCol="0">
            <a:spAutoFit/>
          </a:bodyPr>
          <a:lstStyle/>
          <a:p>
            <a:pPr algn="ctr"/>
            <a:r>
              <a:rPr lang="fr-FR" b="1" dirty="0">
                <a:solidFill>
                  <a:schemeClr val="bg1">
                    <a:lumMod val="65000"/>
                  </a:schemeClr>
                </a:solidFill>
              </a:rPr>
              <a:t>Document de travail novembre 2020</a:t>
            </a:r>
          </a:p>
        </p:txBody>
      </p:sp>
    </p:spTree>
    <p:extLst>
      <p:ext uri="{BB962C8B-B14F-4D97-AF65-F5344CB8AC3E}">
        <p14:creationId xmlns:p14="http://schemas.microsoft.com/office/powerpoint/2010/main" val="1701200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4" r:id="rId3"/>
    <p:sldLayoutId id="2147483675" r:id="rId4"/>
    <p:sldLayoutId id="2147483670" r:id="rId5"/>
    <p:sldLayoutId id="2147483654" r:id="rId6"/>
    <p:sldLayoutId id="2147483688" r:id="rId7"/>
    <p:sldLayoutId id="2147483659" r:id="rId8"/>
    <p:sldLayoutId id="2147483655" r:id="rId9"/>
  </p:sldLayoutIdLst>
  <p:hf hdr="0" ftr="0" dt="0"/>
  <p:txStyles>
    <p:titleStyle>
      <a:lvl1pPr algn="ctr" defTabSz="955831" rtl="0" eaLnBrk="1" latinLnBrk="0" hangingPunct="1">
        <a:lnSpc>
          <a:spcPct val="90000"/>
        </a:lnSpc>
        <a:spcBef>
          <a:spcPct val="0"/>
        </a:spcBef>
        <a:buNone/>
        <a:defRPr sz="1464" b="1" kern="1200" cap="all" baseline="0">
          <a:solidFill>
            <a:schemeClr val="accent5"/>
          </a:solidFill>
          <a:latin typeface="+mj-lt"/>
          <a:ea typeface="+mj-ea"/>
          <a:cs typeface="+mj-cs"/>
        </a:defRPr>
      </a:lvl1pPr>
    </p:titleStyle>
    <p:bodyStyle>
      <a:lvl1pPr marL="89609" indent="-89609" algn="l" defTabSz="955831" rtl="0" eaLnBrk="1" latinLnBrk="0" hangingPunct="1">
        <a:spcBef>
          <a:spcPts val="627"/>
        </a:spcBef>
        <a:buClr>
          <a:schemeClr val="accent2"/>
        </a:buClr>
        <a:buFont typeface="Arial" pitchFamily="34" charset="0"/>
        <a:buChar char=" "/>
        <a:defRPr sz="1464" kern="1200">
          <a:solidFill>
            <a:schemeClr val="accent5"/>
          </a:solidFill>
          <a:latin typeface="+mn-lt"/>
          <a:ea typeface="+mn-ea"/>
          <a:cs typeface="+mn-cs"/>
        </a:defRPr>
      </a:lvl1pPr>
      <a:lvl2pPr marL="373372" indent="-180878" algn="l" defTabSz="955831" rtl="0" eaLnBrk="1" latinLnBrk="0" hangingPunct="1">
        <a:spcBef>
          <a:spcPts val="627"/>
        </a:spcBef>
        <a:buClr>
          <a:schemeClr val="accent6"/>
        </a:buClr>
        <a:buFont typeface="Arial" pitchFamily="34" charset="0"/>
        <a:buChar char="•"/>
        <a:defRPr sz="1255" kern="1200">
          <a:solidFill>
            <a:schemeClr val="accent5"/>
          </a:solidFill>
          <a:latin typeface="+mn-lt"/>
          <a:ea typeface="+mn-ea"/>
          <a:cs typeface="+mn-cs"/>
        </a:defRPr>
      </a:lvl2pPr>
      <a:lvl3pPr marL="562547" indent="-170922" algn="l" defTabSz="955831" rtl="0" eaLnBrk="1" latinLnBrk="0" hangingPunct="1">
        <a:spcBef>
          <a:spcPts val="314"/>
        </a:spcBef>
        <a:buClr>
          <a:schemeClr val="accent6"/>
        </a:buClr>
        <a:buFont typeface="Arial" pitchFamily="34" charset="0"/>
        <a:buChar char="-"/>
        <a:defRPr sz="1098" kern="1200">
          <a:solidFill>
            <a:schemeClr val="accent5"/>
          </a:solidFill>
          <a:latin typeface="+mn-lt"/>
          <a:ea typeface="+mn-ea"/>
          <a:cs typeface="+mn-cs"/>
        </a:defRPr>
      </a:lvl3pPr>
      <a:lvl4pPr marL="750062" indent="-185856" algn="l" defTabSz="955831" rtl="0" eaLnBrk="1" latinLnBrk="0" hangingPunct="1">
        <a:spcBef>
          <a:spcPts val="314"/>
        </a:spcBef>
        <a:buClr>
          <a:schemeClr val="accent6"/>
        </a:buClr>
        <a:buFont typeface="Arial" pitchFamily="34" charset="0"/>
        <a:buChar char="-"/>
        <a:defRPr sz="1098" kern="1200">
          <a:solidFill>
            <a:schemeClr val="accent5"/>
          </a:solidFill>
          <a:latin typeface="+mn-lt"/>
          <a:ea typeface="+mn-ea"/>
          <a:cs typeface="+mn-cs"/>
        </a:defRPr>
      </a:lvl4pPr>
      <a:lvl5pPr marL="939236" indent="-189175" algn="l" defTabSz="955831" rtl="0" eaLnBrk="1" latinLnBrk="0" hangingPunct="1">
        <a:spcBef>
          <a:spcPts val="314"/>
        </a:spcBef>
        <a:buClr>
          <a:schemeClr val="accent6"/>
        </a:buClr>
        <a:buFont typeface="Arial" pitchFamily="34" charset="0"/>
        <a:buChar char="-"/>
        <a:defRPr sz="1098" kern="1200">
          <a:solidFill>
            <a:schemeClr val="accent5"/>
          </a:solidFill>
          <a:latin typeface="+mn-lt"/>
          <a:ea typeface="+mn-ea"/>
          <a:cs typeface="+mn-cs"/>
        </a:defRPr>
      </a:lvl5pPr>
      <a:lvl6pPr marL="2628535" indent="-238957" algn="l" defTabSz="955831" rtl="0" eaLnBrk="1" latinLnBrk="0" hangingPunct="1">
        <a:spcBef>
          <a:spcPct val="20000"/>
        </a:spcBef>
        <a:buFont typeface="Arial" pitchFamily="34" charset="0"/>
        <a:buChar char="•"/>
        <a:defRPr sz="2091" kern="1200">
          <a:solidFill>
            <a:schemeClr val="tx1"/>
          </a:solidFill>
          <a:latin typeface="+mn-lt"/>
          <a:ea typeface="+mn-ea"/>
          <a:cs typeface="+mn-cs"/>
        </a:defRPr>
      </a:lvl6pPr>
      <a:lvl7pPr marL="3106451" indent="-238957" algn="l" defTabSz="955831" rtl="0" eaLnBrk="1" latinLnBrk="0" hangingPunct="1">
        <a:spcBef>
          <a:spcPct val="20000"/>
        </a:spcBef>
        <a:buFont typeface="Arial" pitchFamily="34" charset="0"/>
        <a:buChar char="•"/>
        <a:defRPr sz="2091" kern="1200">
          <a:solidFill>
            <a:schemeClr val="tx1"/>
          </a:solidFill>
          <a:latin typeface="+mn-lt"/>
          <a:ea typeface="+mn-ea"/>
          <a:cs typeface="+mn-cs"/>
        </a:defRPr>
      </a:lvl7pPr>
      <a:lvl8pPr marL="3584366" indent="-238957" algn="l" defTabSz="955831" rtl="0" eaLnBrk="1" latinLnBrk="0" hangingPunct="1">
        <a:spcBef>
          <a:spcPct val="20000"/>
        </a:spcBef>
        <a:buFont typeface="Arial" pitchFamily="34" charset="0"/>
        <a:buChar char="•"/>
        <a:defRPr sz="2091" kern="1200">
          <a:solidFill>
            <a:schemeClr val="tx1"/>
          </a:solidFill>
          <a:latin typeface="+mn-lt"/>
          <a:ea typeface="+mn-ea"/>
          <a:cs typeface="+mn-cs"/>
        </a:defRPr>
      </a:lvl8pPr>
      <a:lvl9pPr marL="4062282" indent="-238957" algn="l" defTabSz="955831" rtl="0" eaLnBrk="1" latinLnBrk="0" hangingPunct="1">
        <a:spcBef>
          <a:spcPct val="20000"/>
        </a:spcBef>
        <a:buFont typeface="Arial" pitchFamily="34" charset="0"/>
        <a:buChar char="•"/>
        <a:defRPr sz="2091" kern="1200">
          <a:solidFill>
            <a:schemeClr val="tx1"/>
          </a:solidFill>
          <a:latin typeface="+mn-lt"/>
          <a:ea typeface="+mn-ea"/>
          <a:cs typeface="+mn-cs"/>
        </a:defRPr>
      </a:lvl9pPr>
    </p:bodyStyle>
    <p:otherStyle>
      <a:defPPr>
        <a:defRPr lang="fr-FR"/>
      </a:defPPr>
      <a:lvl1pPr marL="0" algn="l" defTabSz="955831" rtl="0" eaLnBrk="1" latinLnBrk="0" hangingPunct="1">
        <a:defRPr sz="1881" kern="1200">
          <a:solidFill>
            <a:schemeClr val="tx1"/>
          </a:solidFill>
          <a:latin typeface="+mn-lt"/>
          <a:ea typeface="+mn-ea"/>
          <a:cs typeface="+mn-cs"/>
        </a:defRPr>
      </a:lvl1pPr>
      <a:lvl2pPr marL="477916" algn="l" defTabSz="955831" rtl="0" eaLnBrk="1" latinLnBrk="0" hangingPunct="1">
        <a:defRPr sz="1881" kern="1200">
          <a:solidFill>
            <a:schemeClr val="tx1"/>
          </a:solidFill>
          <a:latin typeface="+mn-lt"/>
          <a:ea typeface="+mn-ea"/>
          <a:cs typeface="+mn-cs"/>
        </a:defRPr>
      </a:lvl2pPr>
      <a:lvl3pPr marL="955831" algn="l" defTabSz="955831" rtl="0" eaLnBrk="1" latinLnBrk="0" hangingPunct="1">
        <a:defRPr sz="1881" kern="1200">
          <a:solidFill>
            <a:schemeClr val="tx1"/>
          </a:solidFill>
          <a:latin typeface="+mn-lt"/>
          <a:ea typeface="+mn-ea"/>
          <a:cs typeface="+mn-cs"/>
        </a:defRPr>
      </a:lvl3pPr>
      <a:lvl4pPr marL="1433746" algn="l" defTabSz="955831" rtl="0" eaLnBrk="1" latinLnBrk="0" hangingPunct="1">
        <a:defRPr sz="1881" kern="1200">
          <a:solidFill>
            <a:schemeClr val="tx1"/>
          </a:solidFill>
          <a:latin typeface="+mn-lt"/>
          <a:ea typeface="+mn-ea"/>
          <a:cs typeface="+mn-cs"/>
        </a:defRPr>
      </a:lvl4pPr>
      <a:lvl5pPr marL="1911662" algn="l" defTabSz="955831" rtl="0" eaLnBrk="1" latinLnBrk="0" hangingPunct="1">
        <a:defRPr sz="1881" kern="1200">
          <a:solidFill>
            <a:schemeClr val="tx1"/>
          </a:solidFill>
          <a:latin typeface="+mn-lt"/>
          <a:ea typeface="+mn-ea"/>
          <a:cs typeface="+mn-cs"/>
        </a:defRPr>
      </a:lvl5pPr>
      <a:lvl6pPr marL="2389578" algn="l" defTabSz="955831" rtl="0" eaLnBrk="1" latinLnBrk="0" hangingPunct="1">
        <a:defRPr sz="1881" kern="1200">
          <a:solidFill>
            <a:schemeClr val="tx1"/>
          </a:solidFill>
          <a:latin typeface="+mn-lt"/>
          <a:ea typeface="+mn-ea"/>
          <a:cs typeface="+mn-cs"/>
        </a:defRPr>
      </a:lvl6pPr>
      <a:lvl7pPr marL="2867493" algn="l" defTabSz="955831" rtl="0" eaLnBrk="1" latinLnBrk="0" hangingPunct="1">
        <a:defRPr sz="1881" kern="1200">
          <a:solidFill>
            <a:schemeClr val="tx1"/>
          </a:solidFill>
          <a:latin typeface="+mn-lt"/>
          <a:ea typeface="+mn-ea"/>
          <a:cs typeface="+mn-cs"/>
        </a:defRPr>
      </a:lvl7pPr>
      <a:lvl8pPr marL="3345409" algn="l" defTabSz="955831" rtl="0" eaLnBrk="1" latinLnBrk="0" hangingPunct="1">
        <a:defRPr sz="1881" kern="1200">
          <a:solidFill>
            <a:schemeClr val="tx1"/>
          </a:solidFill>
          <a:latin typeface="+mn-lt"/>
          <a:ea typeface="+mn-ea"/>
          <a:cs typeface="+mn-cs"/>
        </a:defRPr>
      </a:lvl8pPr>
      <a:lvl9pPr marL="3823324" algn="l" defTabSz="955831" rtl="0" eaLnBrk="1" latinLnBrk="0" hangingPunct="1">
        <a:defRPr sz="188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9.png"/><Relationship Id="rId7"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8.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roup of young male and female students with textbooks">
            <a:extLst>
              <a:ext uri="{FF2B5EF4-FFF2-40B4-BE49-F238E27FC236}">
                <a16:creationId xmlns:a16="http://schemas.microsoft.com/office/drawing/2014/main" id="{F3854D71-B45A-4E12-8E7E-03E96DF131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420" r="54742"/>
          <a:stretch/>
        </p:blipFill>
        <p:spPr bwMode="auto">
          <a:xfrm flipH="1">
            <a:off x="308474" y="4288735"/>
            <a:ext cx="1000232" cy="2261457"/>
          </a:xfrm>
          <a:prstGeom prst="rect">
            <a:avLst/>
          </a:prstGeom>
          <a:noFill/>
          <a:extLst>
            <a:ext uri="{909E8E84-426E-40DD-AFC4-6F175D3DCCD1}">
              <a14:hiddenFill xmlns:a14="http://schemas.microsoft.com/office/drawing/2010/main">
                <a:solidFill>
                  <a:srgbClr val="FFFFFF"/>
                </a:solidFill>
              </a14:hiddenFill>
            </a:ext>
          </a:extLst>
        </p:spPr>
      </p:pic>
      <p:sp>
        <p:nvSpPr>
          <p:cNvPr id="28" name="Bulle narrative : rectangle à coins arrondis 27">
            <a:extLst>
              <a:ext uri="{FF2B5EF4-FFF2-40B4-BE49-F238E27FC236}">
                <a16:creationId xmlns:a16="http://schemas.microsoft.com/office/drawing/2014/main" id="{8F25CA68-A371-4FAD-BE2B-498C7FFF68CE}"/>
              </a:ext>
            </a:extLst>
          </p:cNvPr>
          <p:cNvSpPr/>
          <p:nvPr/>
        </p:nvSpPr>
        <p:spPr>
          <a:xfrm>
            <a:off x="1308707" y="3731343"/>
            <a:ext cx="3906085" cy="2580967"/>
          </a:xfrm>
          <a:prstGeom prst="wedgeRoundRectCallout">
            <a:avLst>
              <a:gd name="adj1" fmla="val -62374"/>
              <a:gd name="adj2" fmla="val -5083"/>
              <a:gd name="adj3" fmla="val 1666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200" dirty="0">
                <a:solidFill>
                  <a:schemeClr val="bg1"/>
                </a:solidFill>
              </a:rPr>
              <a:t>Ce document présente des éléments de langage et arguments sur lesquels les collectivités peuvent s’appuyer dans leur stratégie de communication à l’attention des pétitionnaires concernant l’ouverture d’un nouveau service de dépôt dématérialisé des demandes d’autorisation d’urbanisme. </a:t>
            </a:r>
          </a:p>
          <a:p>
            <a:pPr algn="just"/>
            <a:endParaRPr lang="fr-FR" sz="1200" dirty="0">
              <a:solidFill>
                <a:schemeClr val="bg1"/>
              </a:solidFill>
            </a:endParaRPr>
          </a:p>
          <a:p>
            <a:pPr algn="just"/>
            <a:r>
              <a:rPr lang="fr-FR" sz="1200" b="1" dirty="0">
                <a:solidFill>
                  <a:schemeClr val="bg1"/>
                </a:solidFill>
              </a:rPr>
              <a:t>La communication à l’attention des pétitionnaires relevant des collectivités, il ne s’agit néanmoins que d’éléments donnés à titre d’exemple, dans lesquels les guichets uniques et centres instructeurs peuvent librement piocher.  </a:t>
            </a:r>
          </a:p>
        </p:txBody>
      </p:sp>
      <p:pic>
        <p:nvPicPr>
          <p:cNvPr id="32" name="Image 31" descr="Une image contenant signe&#10;&#10;Description générée automatiquement">
            <a:extLst>
              <a:ext uri="{FF2B5EF4-FFF2-40B4-BE49-F238E27FC236}">
                <a16:creationId xmlns:a16="http://schemas.microsoft.com/office/drawing/2014/main" id="{F0226D25-E981-472E-896A-5432030424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5401" y="6682928"/>
            <a:ext cx="469391" cy="372812"/>
          </a:xfrm>
          <a:prstGeom prst="rect">
            <a:avLst/>
          </a:prstGeom>
        </p:spPr>
      </p:pic>
      <p:pic>
        <p:nvPicPr>
          <p:cNvPr id="1026" name="Picture 2" descr="Ministère de l'Écologie (France) — Wikipédia">
            <a:extLst>
              <a:ext uri="{FF2B5EF4-FFF2-40B4-BE49-F238E27FC236}">
                <a16:creationId xmlns:a16="http://schemas.microsoft.com/office/drawing/2014/main" id="{8B97B954-97C2-4F25-BB42-8E05E71B1E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475" y="107719"/>
            <a:ext cx="806237" cy="570707"/>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a:extLst>
              <a:ext uri="{FF2B5EF4-FFF2-40B4-BE49-F238E27FC236}">
                <a16:creationId xmlns:a16="http://schemas.microsoft.com/office/drawing/2014/main" id="{F9F372F5-4B04-4EDA-8FE4-4722FD7F7320}"/>
              </a:ext>
            </a:extLst>
          </p:cNvPr>
          <p:cNvSpPr txBox="1">
            <a:spLocks/>
          </p:cNvSpPr>
          <p:nvPr/>
        </p:nvSpPr>
        <p:spPr>
          <a:xfrm>
            <a:off x="308474" y="1525619"/>
            <a:ext cx="4906318" cy="1465162"/>
          </a:xfrm>
          <a:prstGeom prst="rect">
            <a:avLst/>
          </a:prstGeom>
        </p:spPr>
        <p:txBody>
          <a:bodyPr/>
          <a:lstStyle>
            <a:lvl1pPr algn="ctr" defTabSz="955831" rtl="0" eaLnBrk="1" latinLnBrk="0" hangingPunct="1">
              <a:lnSpc>
                <a:spcPct val="90000"/>
              </a:lnSpc>
              <a:spcBef>
                <a:spcPct val="0"/>
              </a:spcBef>
              <a:buNone/>
              <a:defRPr sz="1464" b="1" kern="1200" cap="all" baseline="0">
                <a:solidFill>
                  <a:schemeClr val="accent5"/>
                </a:solidFill>
                <a:latin typeface="+mj-lt"/>
                <a:ea typeface="+mj-ea"/>
                <a:cs typeface="+mj-cs"/>
              </a:defRPr>
            </a:lvl1pPr>
          </a:lstStyle>
          <a:p>
            <a:r>
              <a:rPr lang="fr-FR" sz="1800" dirty="0">
                <a:solidFill>
                  <a:schemeClr val="accent1"/>
                </a:solidFill>
              </a:rPr>
              <a:t>Communiquer auprès des pétitionnaires </a:t>
            </a:r>
            <a:endParaRPr lang="fr-FR" sz="1800" dirty="0">
              <a:solidFill>
                <a:schemeClr val="accent6"/>
              </a:solidFill>
            </a:endParaRPr>
          </a:p>
          <a:p>
            <a:r>
              <a:rPr lang="fr-FR" sz="1800" dirty="0">
                <a:solidFill>
                  <a:schemeClr val="accent6"/>
                </a:solidFill>
              </a:rPr>
              <a:t>V1.0</a:t>
            </a:r>
          </a:p>
          <a:p>
            <a:endParaRPr lang="fr-FR" dirty="0"/>
          </a:p>
        </p:txBody>
      </p:sp>
      <p:sp>
        <p:nvSpPr>
          <p:cNvPr id="2" name="ZoneTexte 1">
            <a:extLst>
              <a:ext uri="{FF2B5EF4-FFF2-40B4-BE49-F238E27FC236}">
                <a16:creationId xmlns:a16="http://schemas.microsoft.com/office/drawing/2014/main" id="{AD0A3B94-DA96-4AFE-86B1-CEE6A0792CB3}"/>
              </a:ext>
            </a:extLst>
          </p:cNvPr>
          <p:cNvSpPr txBox="1"/>
          <p:nvPr/>
        </p:nvSpPr>
        <p:spPr>
          <a:xfrm>
            <a:off x="853157" y="2258200"/>
            <a:ext cx="3816952" cy="461665"/>
          </a:xfrm>
          <a:prstGeom prst="rect">
            <a:avLst/>
          </a:prstGeom>
          <a:noFill/>
        </p:spPr>
        <p:txBody>
          <a:bodyPr wrap="square" rtlCol="0" anchor="t">
            <a:spAutoFit/>
          </a:bodyPr>
          <a:lstStyle/>
          <a:p>
            <a:pPr algn="ctr"/>
            <a:r>
              <a:rPr lang="fr-FR" sz="1200" b="1" dirty="0">
                <a:solidFill>
                  <a:schemeClr val="accent1"/>
                </a:solidFill>
                <a:latin typeface="+mj-lt"/>
              </a:rPr>
              <a:t>Kit d’accompagnement des collectivités territoriales</a:t>
            </a:r>
          </a:p>
          <a:p>
            <a:pPr algn="ctr"/>
            <a:r>
              <a:rPr lang="fr-FR" sz="1200" b="1" dirty="0">
                <a:solidFill>
                  <a:schemeClr val="accent1"/>
                </a:solidFill>
                <a:latin typeface="+mj-lt"/>
              </a:rPr>
              <a:t>Novembre 2020</a:t>
            </a:r>
          </a:p>
        </p:txBody>
      </p:sp>
      <p:pic>
        <p:nvPicPr>
          <p:cNvPr id="3" name="Picture 2">
            <a:extLst>
              <a:ext uri="{FF2B5EF4-FFF2-40B4-BE49-F238E27FC236}">
                <a16:creationId xmlns:a16="http://schemas.microsoft.com/office/drawing/2014/main" id="{8BD1F3CE-350F-45CD-9073-BD3C2B64C3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75632" y="192516"/>
            <a:ext cx="629278" cy="2538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logo AdCF">
            <a:extLst>
              <a:ext uri="{FF2B5EF4-FFF2-40B4-BE49-F238E27FC236}">
                <a16:creationId xmlns:a16="http://schemas.microsoft.com/office/drawing/2014/main" id="{6C726A39-4495-4BBD-BEE4-F588AA938C6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9408" y="168673"/>
            <a:ext cx="445384" cy="354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024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91A14FE4-C16A-4672-833B-E38121510EAB}"/>
              </a:ext>
            </a:extLst>
          </p:cNvPr>
          <p:cNvSpPr txBox="1"/>
          <p:nvPr/>
        </p:nvSpPr>
        <p:spPr>
          <a:xfrm>
            <a:off x="840108" y="921938"/>
            <a:ext cx="3816952" cy="461665"/>
          </a:xfrm>
          <a:prstGeom prst="rect">
            <a:avLst/>
          </a:prstGeom>
          <a:noFill/>
        </p:spPr>
        <p:txBody>
          <a:bodyPr wrap="square" rtlCol="0" anchor="t">
            <a:spAutoFit/>
          </a:bodyPr>
          <a:lstStyle/>
          <a:p>
            <a:pPr algn="ctr"/>
            <a:r>
              <a:rPr lang="fr-FR" sz="1200" b="1" dirty="0">
                <a:solidFill>
                  <a:srgbClr val="E75757"/>
                </a:solidFill>
                <a:latin typeface="+mj-lt"/>
              </a:rPr>
              <a:t>Quels sont les avantages </a:t>
            </a:r>
          </a:p>
          <a:p>
            <a:pPr algn="ctr"/>
            <a:r>
              <a:rPr lang="fr-FR" sz="1200" b="1" dirty="0">
                <a:solidFill>
                  <a:srgbClr val="E75757"/>
                </a:solidFill>
                <a:latin typeface="+mj-lt"/>
              </a:rPr>
              <a:t>de la démarche en ligne ?</a:t>
            </a:r>
          </a:p>
        </p:txBody>
      </p:sp>
      <p:sp>
        <p:nvSpPr>
          <p:cNvPr id="7" name="ZoneTexte 6">
            <a:extLst>
              <a:ext uri="{FF2B5EF4-FFF2-40B4-BE49-F238E27FC236}">
                <a16:creationId xmlns:a16="http://schemas.microsoft.com/office/drawing/2014/main" id="{F33FC852-CCED-4339-948D-28B322D514D2}"/>
              </a:ext>
            </a:extLst>
          </p:cNvPr>
          <p:cNvSpPr txBox="1"/>
          <p:nvPr/>
        </p:nvSpPr>
        <p:spPr>
          <a:xfrm>
            <a:off x="576108" y="1555931"/>
            <a:ext cx="4224643" cy="600164"/>
          </a:xfrm>
          <a:prstGeom prst="rect">
            <a:avLst/>
          </a:prstGeom>
          <a:noFill/>
        </p:spPr>
        <p:txBody>
          <a:bodyPr wrap="square" lIns="91440" tIns="45720" rIns="91440" bIns="45720" rtlCol="0" anchor="t">
            <a:spAutoFit/>
          </a:bodyPr>
          <a:lstStyle/>
          <a:p>
            <a:pPr algn="just"/>
            <a:r>
              <a:rPr lang="fr-FR" sz="1100" kern="0" dirty="0">
                <a:solidFill>
                  <a:schemeClr val="accent1"/>
                </a:solidFill>
                <a:latin typeface="+mj-lt"/>
              </a:rPr>
              <a:t>Une démarche en ligne </a:t>
            </a:r>
            <a:r>
              <a:rPr lang="fr-FR" sz="1100" b="1" dirty="0">
                <a:solidFill>
                  <a:schemeClr val="accent1"/>
                </a:solidFill>
                <a:latin typeface="+mj-lt"/>
              </a:rPr>
              <a:t>plus simple, plus rapide </a:t>
            </a:r>
            <a:r>
              <a:rPr lang="fr-FR" sz="1100" dirty="0">
                <a:solidFill>
                  <a:schemeClr val="accent1"/>
                </a:solidFill>
                <a:latin typeface="+mj-lt"/>
              </a:rPr>
              <a:t>(notamment avec l'utilisation d'AD'AU)</a:t>
            </a:r>
            <a:r>
              <a:rPr lang="fr-FR" sz="1100" b="1" dirty="0">
                <a:solidFill>
                  <a:schemeClr val="accent1"/>
                </a:solidFill>
                <a:latin typeface="+mj-lt"/>
              </a:rPr>
              <a:t> et accessible à tous </a:t>
            </a:r>
            <a:r>
              <a:rPr lang="fr-FR" sz="1100" kern="0" dirty="0">
                <a:solidFill>
                  <a:schemeClr val="accent1"/>
                </a:solidFill>
                <a:latin typeface="+mj-lt"/>
              </a:rPr>
              <a:t>qui répond aux enjeux de modernisation des services publics.</a:t>
            </a:r>
          </a:p>
        </p:txBody>
      </p:sp>
      <p:sp>
        <p:nvSpPr>
          <p:cNvPr id="39" name="Ellipse 38">
            <a:extLst>
              <a:ext uri="{FF2B5EF4-FFF2-40B4-BE49-F238E27FC236}">
                <a16:creationId xmlns:a16="http://schemas.microsoft.com/office/drawing/2014/main" id="{19B8CB9E-936A-4C73-B67A-344CE760DA64}"/>
              </a:ext>
            </a:extLst>
          </p:cNvPr>
          <p:cNvSpPr/>
          <p:nvPr/>
        </p:nvSpPr>
        <p:spPr>
          <a:xfrm>
            <a:off x="448525" y="2470232"/>
            <a:ext cx="255169" cy="230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b="1">
                <a:latin typeface="+mj-lt"/>
              </a:rPr>
              <a:t>1</a:t>
            </a:r>
          </a:p>
        </p:txBody>
      </p:sp>
      <p:sp>
        <p:nvSpPr>
          <p:cNvPr id="40" name="ZoneTexte 39">
            <a:extLst>
              <a:ext uri="{FF2B5EF4-FFF2-40B4-BE49-F238E27FC236}">
                <a16:creationId xmlns:a16="http://schemas.microsoft.com/office/drawing/2014/main" id="{A9C53B25-2CE7-4E77-AE47-0A190C27D5E4}"/>
              </a:ext>
            </a:extLst>
          </p:cNvPr>
          <p:cNvSpPr txBox="1"/>
          <p:nvPr/>
        </p:nvSpPr>
        <p:spPr>
          <a:xfrm>
            <a:off x="703693" y="2393502"/>
            <a:ext cx="4130941" cy="430887"/>
          </a:xfrm>
          <a:prstGeom prst="rect">
            <a:avLst/>
          </a:prstGeom>
          <a:noFill/>
        </p:spPr>
        <p:txBody>
          <a:bodyPr wrap="square" lIns="91440" tIns="45720" rIns="91440" bIns="45720" rtlCol="0" anchor="t">
            <a:spAutoFit/>
          </a:bodyPr>
          <a:lstStyle/>
          <a:p>
            <a:pPr algn="just"/>
            <a:r>
              <a:rPr lang="fr-FR" sz="1100" kern="0" dirty="0">
                <a:solidFill>
                  <a:schemeClr val="accent1"/>
                </a:solidFill>
                <a:latin typeface="+mj-lt"/>
              </a:rPr>
              <a:t>Un service en ligne accessible 7/7 – 24/24 depuis chez vous. Plus besoin de vous déplacer en mairie ou poster votre dossier.</a:t>
            </a:r>
          </a:p>
        </p:txBody>
      </p:sp>
      <p:sp>
        <p:nvSpPr>
          <p:cNvPr id="41" name="ZoneTexte 40">
            <a:extLst>
              <a:ext uri="{FF2B5EF4-FFF2-40B4-BE49-F238E27FC236}">
                <a16:creationId xmlns:a16="http://schemas.microsoft.com/office/drawing/2014/main" id="{2CA5D473-CEEE-4716-81A5-151570E304AC}"/>
              </a:ext>
            </a:extLst>
          </p:cNvPr>
          <p:cNvSpPr txBox="1"/>
          <p:nvPr/>
        </p:nvSpPr>
        <p:spPr>
          <a:xfrm>
            <a:off x="703693" y="2872136"/>
            <a:ext cx="4050597" cy="261610"/>
          </a:xfrm>
          <a:prstGeom prst="rect">
            <a:avLst/>
          </a:prstGeom>
          <a:noFill/>
        </p:spPr>
        <p:txBody>
          <a:bodyPr wrap="square" rtlCol="0">
            <a:spAutoFit/>
          </a:bodyPr>
          <a:lstStyle/>
          <a:p>
            <a:pPr algn="just"/>
            <a:r>
              <a:rPr lang="fr-FR" sz="1100">
                <a:solidFill>
                  <a:schemeClr val="accent1"/>
                </a:solidFill>
                <a:latin typeface="+mj-lt"/>
              </a:rPr>
              <a:t>Un suivi de l’avancement de votre dossier en temps réel.</a:t>
            </a:r>
          </a:p>
        </p:txBody>
      </p:sp>
      <p:sp>
        <p:nvSpPr>
          <p:cNvPr id="42" name="ZoneTexte 41">
            <a:extLst>
              <a:ext uri="{FF2B5EF4-FFF2-40B4-BE49-F238E27FC236}">
                <a16:creationId xmlns:a16="http://schemas.microsoft.com/office/drawing/2014/main" id="{D410472F-6A9E-49E4-862A-5B889504B226}"/>
              </a:ext>
            </a:extLst>
          </p:cNvPr>
          <p:cNvSpPr txBox="1"/>
          <p:nvPr/>
        </p:nvSpPr>
        <p:spPr>
          <a:xfrm>
            <a:off x="1701503" y="3292848"/>
            <a:ext cx="3052787" cy="600164"/>
          </a:xfrm>
          <a:prstGeom prst="rect">
            <a:avLst/>
          </a:prstGeom>
          <a:noFill/>
        </p:spPr>
        <p:txBody>
          <a:bodyPr wrap="square" rtlCol="0">
            <a:spAutoFit/>
          </a:bodyPr>
          <a:lstStyle/>
          <a:p>
            <a:pPr algn="just"/>
            <a:r>
              <a:rPr lang="fr-FR" sz="1100">
                <a:solidFill>
                  <a:schemeClr val="accent1"/>
                </a:solidFill>
                <a:latin typeface="+mj-lt"/>
              </a:rPr>
              <a:t>Une aide en ligne pour vous aider dans la constitution de votre dossier et minimiser les erreurs de saisie. </a:t>
            </a:r>
          </a:p>
        </p:txBody>
      </p:sp>
      <p:sp>
        <p:nvSpPr>
          <p:cNvPr id="43" name="Rectangle 42">
            <a:extLst>
              <a:ext uri="{FF2B5EF4-FFF2-40B4-BE49-F238E27FC236}">
                <a16:creationId xmlns:a16="http://schemas.microsoft.com/office/drawing/2014/main" id="{F3765EDC-B7FA-42D7-906E-4434C289F4EF}"/>
              </a:ext>
            </a:extLst>
          </p:cNvPr>
          <p:cNvSpPr/>
          <p:nvPr/>
        </p:nvSpPr>
        <p:spPr>
          <a:xfrm>
            <a:off x="703693" y="4352475"/>
            <a:ext cx="3077732" cy="769441"/>
          </a:xfrm>
          <a:prstGeom prst="rect">
            <a:avLst/>
          </a:prstGeom>
        </p:spPr>
        <p:txBody>
          <a:bodyPr wrap="square">
            <a:spAutoFit/>
          </a:bodyPr>
          <a:lstStyle/>
          <a:p>
            <a:pPr algn="just"/>
            <a:r>
              <a:rPr lang="fr-FR" sz="1100" dirty="0">
                <a:solidFill>
                  <a:schemeClr val="accent1"/>
                </a:solidFill>
                <a:latin typeface="+mj-lt"/>
              </a:rPr>
              <a:t>Des échanges simplifiés avec l’administration. Les demandes d’information et d’envoi de pièces complémentaires peuvent se faire directement en ligne. </a:t>
            </a:r>
          </a:p>
        </p:txBody>
      </p:sp>
      <p:pic>
        <p:nvPicPr>
          <p:cNvPr id="44" name="Picture 2" descr="New message concept for landing page">
            <a:extLst>
              <a:ext uri="{FF2B5EF4-FFF2-40B4-BE49-F238E27FC236}">
                <a16:creationId xmlns:a16="http://schemas.microsoft.com/office/drawing/2014/main" id="{E7D5CEE5-963A-45AD-BD45-3D83480E3D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833" b="12702"/>
          <a:stretch/>
        </p:blipFill>
        <p:spPr bwMode="auto">
          <a:xfrm>
            <a:off x="3768355" y="4365527"/>
            <a:ext cx="1238815" cy="860542"/>
          </a:xfrm>
          <a:prstGeom prst="rect">
            <a:avLst/>
          </a:prstGeom>
          <a:noFill/>
          <a:extLst>
            <a:ext uri="{909E8E84-426E-40DD-AFC4-6F175D3DCCD1}">
              <a14:hiddenFill xmlns:a14="http://schemas.microsoft.com/office/drawing/2010/main">
                <a:solidFill>
                  <a:srgbClr val="FFFFFF"/>
                </a:solidFill>
              </a14:hiddenFill>
            </a:ext>
          </a:extLst>
        </p:spPr>
      </p:pic>
      <p:sp>
        <p:nvSpPr>
          <p:cNvPr id="46" name="Ellipse 45">
            <a:extLst>
              <a:ext uri="{FF2B5EF4-FFF2-40B4-BE49-F238E27FC236}">
                <a16:creationId xmlns:a16="http://schemas.microsoft.com/office/drawing/2014/main" id="{A77DDC4E-E0E6-4B9A-9129-1691F0B45DC4}"/>
              </a:ext>
            </a:extLst>
          </p:cNvPr>
          <p:cNvSpPr/>
          <p:nvPr/>
        </p:nvSpPr>
        <p:spPr>
          <a:xfrm>
            <a:off x="448524" y="2903194"/>
            <a:ext cx="255169" cy="230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b="1">
                <a:latin typeface="+mj-lt"/>
              </a:rPr>
              <a:t>2</a:t>
            </a:r>
          </a:p>
        </p:txBody>
      </p:sp>
      <p:pic>
        <p:nvPicPr>
          <p:cNvPr id="47" name="Image 46">
            <a:extLst>
              <a:ext uri="{FF2B5EF4-FFF2-40B4-BE49-F238E27FC236}">
                <a16:creationId xmlns:a16="http://schemas.microsoft.com/office/drawing/2014/main" id="{558EF048-BB8F-4FE1-81FE-3F5C09E411D6}"/>
              </a:ext>
            </a:extLst>
          </p:cNvPr>
          <p:cNvPicPr>
            <a:picLocks noChangeAspect="1"/>
          </p:cNvPicPr>
          <p:nvPr/>
        </p:nvPicPr>
        <p:blipFill>
          <a:blip r:embed="rId3"/>
          <a:stretch>
            <a:fillRect/>
          </a:stretch>
        </p:blipFill>
        <p:spPr>
          <a:xfrm>
            <a:off x="448524" y="5083620"/>
            <a:ext cx="860542" cy="860542"/>
          </a:xfrm>
          <a:prstGeom prst="rect">
            <a:avLst/>
          </a:prstGeom>
        </p:spPr>
      </p:pic>
      <p:sp>
        <p:nvSpPr>
          <p:cNvPr id="48" name="Ellipse 47">
            <a:extLst>
              <a:ext uri="{FF2B5EF4-FFF2-40B4-BE49-F238E27FC236}">
                <a16:creationId xmlns:a16="http://schemas.microsoft.com/office/drawing/2014/main" id="{9816ABCE-C726-40C2-8D06-53619C48CC10}"/>
              </a:ext>
            </a:extLst>
          </p:cNvPr>
          <p:cNvSpPr/>
          <p:nvPr/>
        </p:nvSpPr>
        <p:spPr>
          <a:xfrm>
            <a:off x="1446334" y="3352209"/>
            <a:ext cx="255169" cy="230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b="1">
                <a:latin typeface="+mj-lt"/>
              </a:rPr>
              <a:t>3</a:t>
            </a:r>
          </a:p>
        </p:txBody>
      </p:sp>
      <p:sp>
        <p:nvSpPr>
          <p:cNvPr id="49" name="ZoneTexte 48">
            <a:extLst>
              <a:ext uri="{FF2B5EF4-FFF2-40B4-BE49-F238E27FC236}">
                <a16:creationId xmlns:a16="http://schemas.microsoft.com/office/drawing/2014/main" id="{145EC606-2C82-45ED-B605-3E78B1AEBD03}"/>
              </a:ext>
            </a:extLst>
          </p:cNvPr>
          <p:cNvSpPr txBox="1"/>
          <p:nvPr/>
        </p:nvSpPr>
        <p:spPr>
          <a:xfrm>
            <a:off x="1701504" y="3895279"/>
            <a:ext cx="3031228" cy="430887"/>
          </a:xfrm>
          <a:prstGeom prst="rect">
            <a:avLst/>
          </a:prstGeom>
          <a:noFill/>
        </p:spPr>
        <p:txBody>
          <a:bodyPr wrap="square" rtlCol="0">
            <a:spAutoFit/>
          </a:bodyPr>
          <a:lstStyle/>
          <a:p>
            <a:pPr algn="just"/>
            <a:r>
              <a:rPr lang="fr-FR" sz="1100">
                <a:solidFill>
                  <a:schemeClr val="accent1"/>
                </a:solidFill>
                <a:latin typeface="+mj-lt"/>
              </a:rPr>
              <a:t>Un traitement de votre demande optimisé grâce à une administration plus efficace et connectée.</a:t>
            </a:r>
            <a:endParaRPr lang="fr-FR" sz="1100" b="1">
              <a:solidFill>
                <a:schemeClr val="accent1"/>
              </a:solidFill>
              <a:latin typeface="+mj-lt"/>
            </a:endParaRPr>
          </a:p>
        </p:txBody>
      </p:sp>
      <p:sp>
        <p:nvSpPr>
          <p:cNvPr id="50" name="Ellipse 49">
            <a:extLst>
              <a:ext uri="{FF2B5EF4-FFF2-40B4-BE49-F238E27FC236}">
                <a16:creationId xmlns:a16="http://schemas.microsoft.com/office/drawing/2014/main" id="{5FC519D7-E12A-41BB-89C8-71DD64D716C6}"/>
              </a:ext>
            </a:extLst>
          </p:cNvPr>
          <p:cNvSpPr/>
          <p:nvPr/>
        </p:nvSpPr>
        <p:spPr>
          <a:xfrm>
            <a:off x="1446334" y="3950144"/>
            <a:ext cx="255169" cy="230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b="1">
                <a:latin typeface="+mj-lt"/>
              </a:rPr>
              <a:t>4</a:t>
            </a:r>
          </a:p>
        </p:txBody>
      </p:sp>
      <p:pic>
        <p:nvPicPr>
          <p:cNvPr id="51" name="Image 50">
            <a:extLst>
              <a:ext uri="{FF2B5EF4-FFF2-40B4-BE49-F238E27FC236}">
                <a16:creationId xmlns:a16="http://schemas.microsoft.com/office/drawing/2014/main" id="{0BA79AA8-C666-4C72-A93F-3FD659740C9E}"/>
              </a:ext>
            </a:extLst>
          </p:cNvPr>
          <p:cNvPicPr>
            <a:picLocks noChangeAspect="1"/>
          </p:cNvPicPr>
          <p:nvPr/>
        </p:nvPicPr>
        <p:blipFill rotWithShape="1">
          <a:blip r:embed="rId4"/>
          <a:srcRect t="7115"/>
          <a:stretch/>
        </p:blipFill>
        <p:spPr>
          <a:xfrm>
            <a:off x="278346" y="3305630"/>
            <a:ext cx="1146429" cy="1064863"/>
          </a:xfrm>
          <a:prstGeom prst="rect">
            <a:avLst/>
          </a:prstGeom>
        </p:spPr>
      </p:pic>
      <p:sp>
        <p:nvSpPr>
          <p:cNvPr id="52" name="Ellipse 51">
            <a:extLst>
              <a:ext uri="{FF2B5EF4-FFF2-40B4-BE49-F238E27FC236}">
                <a16:creationId xmlns:a16="http://schemas.microsoft.com/office/drawing/2014/main" id="{5860EA61-163D-4A81-9CE3-C39FAF2DFB42}"/>
              </a:ext>
            </a:extLst>
          </p:cNvPr>
          <p:cNvSpPr/>
          <p:nvPr/>
        </p:nvSpPr>
        <p:spPr>
          <a:xfrm>
            <a:off x="448524" y="4560212"/>
            <a:ext cx="255169" cy="230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b="1" dirty="0">
                <a:latin typeface="+mj-lt"/>
              </a:rPr>
              <a:t>5</a:t>
            </a:r>
          </a:p>
        </p:txBody>
      </p:sp>
      <p:sp>
        <p:nvSpPr>
          <p:cNvPr id="54" name="Ellipse 53">
            <a:extLst>
              <a:ext uri="{FF2B5EF4-FFF2-40B4-BE49-F238E27FC236}">
                <a16:creationId xmlns:a16="http://schemas.microsoft.com/office/drawing/2014/main" id="{8F979495-F8B2-4653-AB24-3722096FC86A}"/>
              </a:ext>
            </a:extLst>
          </p:cNvPr>
          <p:cNvSpPr/>
          <p:nvPr/>
        </p:nvSpPr>
        <p:spPr>
          <a:xfrm>
            <a:off x="1424775" y="5362827"/>
            <a:ext cx="255169" cy="230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b="1">
                <a:latin typeface="+mj-lt"/>
              </a:rPr>
              <a:t>6</a:t>
            </a:r>
          </a:p>
        </p:txBody>
      </p:sp>
      <p:sp>
        <p:nvSpPr>
          <p:cNvPr id="55" name="Rectangle 54">
            <a:extLst>
              <a:ext uri="{FF2B5EF4-FFF2-40B4-BE49-F238E27FC236}">
                <a16:creationId xmlns:a16="http://schemas.microsoft.com/office/drawing/2014/main" id="{AF50BAB6-F23C-4F75-9E06-9A3A4D698765}"/>
              </a:ext>
            </a:extLst>
          </p:cNvPr>
          <p:cNvSpPr/>
          <p:nvPr/>
        </p:nvSpPr>
        <p:spPr>
          <a:xfrm>
            <a:off x="626904" y="6027460"/>
            <a:ext cx="4127386" cy="400110"/>
          </a:xfrm>
          <a:prstGeom prst="rect">
            <a:avLst/>
          </a:prstGeom>
        </p:spPr>
        <p:txBody>
          <a:bodyPr wrap="square" anchor="t">
            <a:spAutoFit/>
          </a:bodyPr>
          <a:lstStyle/>
          <a:p>
            <a:pPr algn="just"/>
            <a:r>
              <a:rPr lang="fr-FR" sz="1000" i="1" dirty="0">
                <a:solidFill>
                  <a:schemeClr val="accent1"/>
                </a:solidFill>
                <a:latin typeface="+mj-lt"/>
              </a:rPr>
              <a:t>En cas de difficulté ou de besoin de conseil dans la constitution de votre dossier, des agents sont à votre disposition. </a:t>
            </a:r>
          </a:p>
        </p:txBody>
      </p:sp>
      <p:sp>
        <p:nvSpPr>
          <p:cNvPr id="57" name="Rectangle 56">
            <a:extLst>
              <a:ext uri="{FF2B5EF4-FFF2-40B4-BE49-F238E27FC236}">
                <a16:creationId xmlns:a16="http://schemas.microsoft.com/office/drawing/2014/main" id="{869332EB-9553-4700-94AC-0BC333B4FAD1}"/>
              </a:ext>
            </a:extLst>
          </p:cNvPr>
          <p:cNvSpPr/>
          <p:nvPr/>
        </p:nvSpPr>
        <p:spPr>
          <a:xfrm>
            <a:off x="1676559" y="5289167"/>
            <a:ext cx="3077732" cy="600164"/>
          </a:xfrm>
          <a:prstGeom prst="rect">
            <a:avLst/>
          </a:prstGeom>
        </p:spPr>
        <p:txBody>
          <a:bodyPr wrap="square">
            <a:spAutoFit/>
          </a:bodyPr>
          <a:lstStyle/>
          <a:p>
            <a:pPr algn="just"/>
            <a:r>
              <a:rPr lang="fr-FR" sz="1100" dirty="0">
                <a:solidFill>
                  <a:schemeClr val="accent1"/>
                </a:solidFill>
                <a:latin typeface="+mj-lt"/>
              </a:rPr>
              <a:t>Un gain de temps et d’argent. Plus besoin d’imprimer votre dossier et toutes les pièces complémentaires en plusieurs exemplaires papier.</a:t>
            </a:r>
          </a:p>
        </p:txBody>
      </p:sp>
      <p:sp>
        <p:nvSpPr>
          <p:cNvPr id="12" name="Rectangle 11">
            <a:extLst>
              <a:ext uri="{FF2B5EF4-FFF2-40B4-BE49-F238E27FC236}">
                <a16:creationId xmlns:a16="http://schemas.microsoft.com/office/drawing/2014/main" id="{9A0801B7-BBFC-43DC-9612-968CC3185269}"/>
              </a:ext>
            </a:extLst>
          </p:cNvPr>
          <p:cNvSpPr/>
          <p:nvPr/>
        </p:nvSpPr>
        <p:spPr>
          <a:xfrm>
            <a:off x="839315" y="206483"/>
            <a:ext cx="3698231" cy="461665"/>
          </a:xfrm>
          <a:prstGeom prst="rect">
            <a:avLst/>
          </a:prstGeom>
        </p:spPr>
        <p:txBody>
          <a:bodyPr wrap="square">
            <a:spAutoFit/>
          </a:bodyPr>
          <a:lstStyle/>
          <a:p>
            <a:pPr algn="ctr"/>
            <a:r>
              <a:rPr lang="fr-FR" sz="1200" b="1">
                <a:solidFill>
                  <a:schemeClr val="accent1"/>
                </a:solidFill>
                <a:latin typeface="+mj-lt"/>
              </a:rPr>
              <a:t>LA DEMATERIALISATION DES  DEMANDES D’AUTORISATION D’URBANISME</a:t>
            </a:r>
          </a:p>
        </p:txBody>
      </p:sp>
      <p:cxnSp>
        <p:nvCxnSpPr>
          <p:cNvPr id="31" name="Connecteur droit 30">
            <a:extLst>
              <a:ext uri="{FF2B5EF4-FFF2-40B4-BE49-F238E27FC236}">
                <a16:creationId xmlns:a16="http://schemas.microsoft.com/office/drawing/2014/main" id="{510440A6-5B53-43CC-B8EF-A8711C947C58}"/>
              </a:ext>
            </a:extLst>
          </p:cNvPr>
          <p:cNvCxnSpPr>
            <a:cxnSpLocks/>
          </p:cNvCxnSpPr>
          <p:nvPr/>
        </p:nvCxnSpPr>
        <p:spPr>
          <a:xfrm>
            <a:off x="626904" y="1471789"/>
            <a:ext cx="4173847" cy="0"/>
          </a:xfrm>
          <a:prstGeom prst="line">
            <a:avLst/>
          </a:prstGeom>
          <a:ln/>
        </p:spPr>
        <p:style>
          <a:lnRef idx="1">
            <a:schemeClr val="accent2"/>
          </a:lnRef>
          <a:fillRef idx="0">
            <a:schemeClr val="accent2"/>
          </a:fillRef>
          <a:effectRef idx="0">
            <a:schemeClr val="accent2"/>
          </a:effectRef>
          <a:fontRef idx="minor">
            <a:schemeClr val="tx1"/>
          </a:fontRef>
        </p:style>
      </p:cxnSp>
      <p:sp>
        <p:nvSpPr>
          <p:cNvPr id="2" name="ZoneTexte 1">
            <a:extLst>
              <a:ext uri="{FF2B5EF4-FFF2-40B4-BE49-F238E27FC236}">
                <a16:creationId xmlns:a16="http://schemas.microsoft.com/office/drawing/2014/main" id="{C2D84AC1-F6F7-4E94-A9DF-8F1D0C4BB23E}"/>
              </a:ext>
            </a:extLst>
          </p:cNvPr>
          <p:cNvSpPr txBox="1"/>
          <p:nvPr/>
        </p:nvSpPr>
        <p:spPr>
          <a:xfrm>
            <a:off x="4430733" y="6773034"/>
            <a:ext cx="376060" cy="282706"/>
          </a:xfrm>
          <a:prstGeom prst="rect">
            <a:avLst/>
          </a:prstGeom>
          <a:noFill/>
        </p:spPr>
        <p:txBody>
          <a:bodyPr wrap="square" rtlCol="0">
            <a:spAutoFit/>
          </a:bodyPr>
          <a:lstStyle/>
          <a:p>
            <a:pPr algn="ctr"/>
            <a:r>
              <a:rPr lang="fr-FR" b="1">
                <a:solidFill>
                  <a:schemeClr val="accent1"/>
                </a:solidFill>
                <a:latin typeface="+mj-lt"/>
              </a:rPr>
              <a:t>1 |</a:t>
            </a:r>
          </a:p>
        </p:txBody>
      </p:sp>
      <p:sp>
        <p:nvSpPr>
          <p:cNvPr id="28" name="Bulle narrative : rectangle à coins arrondis 27">
            <a:extLst>
              <a:ext uri="{FF2B5EF4-FFF2-40B4-BE49-F238E27FC236}">
                <a16:creationId xmlns:a16="http://schemas.microsoft.com/office/drawing/2014/main" id="{8F25CA68-A371-4FAD-BE2B-498C7FFF68CE}"/>
              </a:ext>
            </a:extLst>
          </p:cNvPr>
          <p:cNvSpPr/>
          <p:nvPr/>
        </p:nvSpPr>
        <p:spPr>
          <a:xfrm>
            <a:off x="5439927" y="39342"/>
            <a:ext cx="2269474" cy="665153"/>
          </a:xfrm>
          <a:prstGeom prst="wedgeRoundRectCallout">
            <a:avLst>
              <a:gd name="adj1" fmla="val -62375"/>
              <a:gd name="adj2" fmla="val 22570"/>
              <a:gd name="adj3" fmla="val 1666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solidFill>
                  <a:schemeClr val="bg1"/>
                </a:solidFill>
                <a:latin typeface="+mj-lt"/>
              </a:rPr>
              <a:t>N’hésitez pas à ajouter votre logo ici</a:t>
            </a:r>
          </a:p>
        </p:txBody>
      </p:sp>
      <p:pic>
        <p:nvPicPr>
          <p:cNvPr id="32" name="Image 31" descr="Une image contenant signe&#10;&#10;Description générée automatiquement">
            <a:extLst>
              <a:ext uri="{FF2B5EF4-FFF2-40B4-BE49-F238E27FC236}">
                <a16:creationId xmlns:a16="http://schemas.microsoft.com/office/drawing/2014/main" id="{F0226D25-E981-472E-896A-5432030424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45401" y="6682928"/>
            <a:ext cx="469391" cy="372812"/>
          </a:xfrm>
          <a:prstGeom prst="rect">
            <a:avLst/>
          </a:prstGeom>
        </p:spPr>
      </p:pic>
      <p:pic>
        <p:nvPicPr>
          <p:cNvPr id="13" name="Picture 2" descr="Ministère de l'Écologie (France) — Wikipédia">
            <a:extLst>
              <a:ext uri="{FF2B5EF4-FFF2-40B4-BE49-F238E27FC236}">
                <a16:creationId xmlns:a16="http://schemas.microsoft.com/office/drawing/2014/main" id="{1A03CEDD-B979-47B0-ACA7-4C9783A686A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9210" y="6598720"/>
            <a:ext cx="636800" cy="45076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a:extLst>
              <a:ext uri="{FF2B5EF4-FFF2-40B4-BE49-F238E27FC236}">
                <a16:creationId xmlns:a16="http://schemas.microsoft.com/office/drawing/2014/main" id="{295A17FD-65E7-48CD-B8AA-33956E3F17A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3499" y="6672631"/>
            <a:ext cx="497029" cy="20049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2" descr="logo AdCF">
            <a:extLst>
              <a:ext uri="{FF2B5EF4-FFF2-40B4-BE49-F238E27FC236}">
                <a16:creationId xmlns:a16="http://schemas.microsoft.com/office/drawing/2014/main" id="{42B3C1D9-03E8-412B-ABA8-6993B012216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00668" y="6630682"/>
            <a:ext cx="351782" cy="280193"/>
          </a:xfrm>
          <a:prstGeom prst="rect">
            <a:avLst/>
          </a:prstGeom>
          <a:noFill/>
          <a:extLst>
            <a:ext uri="{909E8E84-426E-40DD-AFC4-6F175D3DCCD1}">
              <a14:hiddenFill xmlns:a14="http://schemas.microsoft.com/office/drawing/2010/main">
                <a:solidFill>
                  <a:srgbClr val="FFFFFF"/>
                </a:solidFill>
              </a14:hiddenFill>
            </a:ext>
          </a:extLst>
        </p:spPr>
      </p:pic>
      <p:cxnSp>
        <p:nvCxnSpPr>
          <p:cNvPr id="59" name="Connecteur droit 58">
            <a:extLst>
              <a:ext uri="{FF2B5EF4-FFF2-40B4-BE49-F238E27FC236}">
                <a16:creationId xmlns:a16="http://schemas.microsoft.com/office/drawing/2014/main" id="{56EEC9C2-D3C5-4912-BE70-3A575B1AD72C}"/>
              </a:ext>
            </a:extLst>
          </p:cNvPr>
          <p:cNvCxnSpPr>
            <a:cxnSpLocks/>
          </p:cNvCxnSpPr>
          <p:nvPr/>
        </p:nvCxnSpPr>
        <p:spPr>
          <a:xfrm>
            <a:off x="626903" y="2222583"/>
            <a:ext cx="4173847" cy="0"/>
          </a:xfrm>
          <a:prstGeom prst="line">
            <a:avLst/>
          </a:prstGeom>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124871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New message concept for landing page">
            <a:extLst>
              <a:ext uri="{FF2B5EF4-FFF2-40B4-BE49-F238E27FC236}">
                <a16:creationId xmlns:a16="http://schemas.microsoft.com/office/drawing/2014/main" id="{708BAE65-F7C0-4900-AD5A-67458EC023D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5662" b="12702"/>
          <a:stretch/>
        </p:blipFill>
        <p:spPr bwMode="auto">
          <a:xfrm>
            <a:off x="376226" y="5660968"/>
            <a:ext cx="1187176" cy="850436"/>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F33FC852-CCED-4339-948D-28B322D514D2}"/>
              </a:ext>
            </a:extLst>
          </p:cNvPr>
          <p:cNvSpPr txBox="1"/>
          <p:nvPr/>
        </p:nvSpPr>
        <p:spPr>
          <a:xfrm>
            <a:off x="617535" y="1168245"/>
            <a:ext cx="4123057" cy="938719"/>
          </a:xfrm>
          <a:prstGeom prst="rect">
            <a:avLst/>
          </a:prstGeom>
          <a:noFill/>
        </p:spPr>
        <p:txBody>
          <a:bodyPr wrap="square" rtlCol="0" anchor="t">
            <a:spAutoFit/>
          </a:bodyPr>
          <a:lstStyle/>
          <a:p>
            <a:pPr algn="just"/>
            <a:r>
              <a:rPr lang="fr-FR" sz="1100" dirty="0">
                <a:solidFill>
                  <a:schemeClr val="accent1"/>
                </a:solidFill>
                <a:latin typeface="+mj-lt"/>
              </a:rPr>
              <a:t>Votre commune met à votre disposition un service en ligne gratuit, vous permettant de réaliser toutes vos demandes d’autorisation d'urbanisme de manière dématérialisée : information, dépôt, traitement des dossiers et suivi des demandes.</a:t>
            </a:r>
            <a:endParaRPr lang="fr-FR" dirty="0">
              <a:solidFill>
                <a:schemeClr val="accent1"/>
              </a:solidFill>
              <a:latin typeface="+mj-lt"/>
            </a:endParaRPr>
          </a:p>
          <a:p>
            <a:pPr algn="just"/>
            <a:r>
              <a:rPr lang="fr-FR" sz="1100" b="1" dirty="0">
                <a:solidFill>
                  <a:schemeClr val="accent1"/>
                </a:solidFill>
                <a:latin typeface="+mj-lt"/>
                <a:cs typeface="Calibri"/>
              </a:rPr>
              <a:t>Un service plus simple et plus rapide, pour faciliter vos démarches !</a:t>
            </a:r>
            <a:endParaRPr lang="fr-FR" sz="1100" b="1" dirty="0">
              <a:solidFill>
                <a:schemeClr val="accent1"/>
              </a:solidFill>
              <a:latin typeface="+mj-lt"/>
            </a:endParaRPr>
          </a:p>
        </p:txBody>
      </p:sp>
      <p:pic>
        <p:nvPicPr>
          <p:cNvPr id="2" name="Image 1">
            <a:extLst>
              <a:ext uri="{FF2B5EF4-FFF2-40B4-BE49-F238E27FC236}">
                <a16:creationId xmlns:a16="http://schemas.microsoft.com/office/drawing/2014/main" id="{3DAB34A2-6E7E-420A-A066-1DC114C8F6A0}"/>
              </a:ext>
            </a:extLst>
          </p:cNvPr>
          <p:cNvPicPr>
            <a:picLocks noChangeAspect="1"/>
          </p:cNvPicPr>
          <p:nvPr/>
        </p:nvPicPr>
        <p:blipFill rotWithShape="1">
          <a:blip r:embed="rId4"/>
          <a:srcRect b="10012"/>
          <a:stretch/>
        </p:blipFill>
        <p:spPr>
          <a:xfrm>
            <a:off x="3736699" y="3594402"/>
            <a:ext cx="1204387" cy="1083794"/>
          </a:xfrm>
          <a:prstGeom prst="rect">
            <a:avLst/>
          </a:prstGeom>
        </p:spPr>
      </p:pic>
      <p:sp>
        <p:nvSpPr>
          <p:cNvPr id="5" name="Rectangle 4">
            <a:extLst>
              <a:ext uri="{FF2B5EF4-FFF2-40B4-BE49-F238E27FC236}">
                <a16:creationId xmlns:a16="http://schemas.microsoft.com/office/drawing/2014/main" id="{42B40720-263A-401E-B5E2-E24BB2C472C8}"/>
              </a:ext>
            </a:extLst>
          </p:cNvPr>
          <p:cNvSpPr/>
          <p:nvPr/>
        </p:nvSpPr>
        <p:spPr>
          <a:xfrm>
            <a:off x="1602377" y="2551092"/>
            <a:ext cx="3156951" cy="112754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100" i="1">
              <a:solidFill>
                <a:srgbClr val="003188"/>
              </a:solidFill>
              <a:latin typeface="+mj-lt"/>
            </a:endParaRPr>
          </a:p>
        </p:txBody>
      </p:sp>
      <p:sp>
        <p:nvSpPr>
          <p:cNvPr id="20" name="ZoneTexte 19">
            <a:extLst>
              <a:ext uri="{FF2B5EF4-FFF2-40B4-BE49-F238E27FC236}">
                <a16:creationId xmlns:a16="http://schemas.microsoft.com/office/drawing/2014/main" id="{E69570FB-20FA-4BC4-BFC2-90C2D18FF41E}"/>
              </a:ext>
            </a:extLst>
          </p:cNvPr>
          <p:cNvSpPr txBox="1"/>
          <p:nvPr/>
        </p:nvSpPr>
        <p:spPr>
          <a:xfrm>
            <a:off x="836207" y="763972"/>
            <a:ext cx="3698233" cy="276999"/>
          </a:xfrm>
          <a:prstGeom prst="rect">
            <a:avLst/>
          </a:prstGeom>
          <a:noFill/>
        </p:spPr>
        <p:txBody>
          <a:bodyPr wrap="square" rtlCol="0">
            <a:spAutoFit/>
          </a:bodyPr>
          <a:lstStyle/>
          <a:p>
            <a:pPr algn="ctr"/>
            <a:r>
              <a:rPr lang="fr-FR" sz="1200" b="1">
                <a:solidFill>
                  <a:srgbClr val="E75757"/>
                </a:solidFill>
                <a:latin typeface="+mj-lt"/>
              </a:rPr>
              <a:t>Comment déposer mon dossier en ligne?</a:t>
            </a:r>
          </a:p>
        </p:txBody>
      </p:sp>
      <p:cxnSp>
        <p:nvCxnSpPr>
          <p:cNvPr id="4" name="Connecteur droit 3">
            <a:extLst>
              <a:ext uri="{FF2B5EF4-FFF2-40B4-BE49-F238E27FC236}">
                <a16:creationId xmlns:a16="http://schemas.microsoft.com/office/drawing/2014/main" id="{DE0F198E-76C9-4B98-A1E3-E9FA62F95226}"/>
              </a:ext>
            </a:extLst>
          </p:cNvPr>
          <p:cNvCxnSpPr>
            <a:cxnSpLocks/>
          </p:cNvCxnSpPr>
          <p:nvPr/>
        </p:nvCxnSpPr>
        <p:spPr>
          <a:xfrm>
            <a:off x="617535" y="1146643"/>
            <a:ext cx="4141793" cy="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21" name="Connecteur droit 20">
            <a:extLst>
              <a:ext uri="{FF2B5EF4-FFF2-40B4-BE49-F238E27FC236}">
                <a16:creationId xmlns:a16="http://schemas.microsoft.com/office/drawing/2014/main" id="{63239C5E-8033-44FC-B525-DE39B0FCF00F}"/>
              </a:ext>
            </a:extLst>
          </p:cNvPr>
          <p:cNvCxnSpPr>
            <a:cxnSpLocks/>
          </p:cNvCxnSpPr>
          <p:nvPr/>
        </p:nvCxnSpPr>
        <p:spPr>
          <a:xfrm flipV="1">
            <a:off x="617535" y="2106963"/>
            <a:ext cx="4141793" cy="2"/>
          </a:xfrm>
          <a:prstGeom prst="line">
            <a:avLst/>
          </a:prstGeom>
          <a:ln/>
        </p:spPr>
        <p:style>
          <a:lnRef idx="1">
            <a:schemeClr val="accent2"/>
          </a:lnRef>
          <a:fillRef idx="0">
            <a:schemeClr val="accent2"/>
          </a:fillRef>
          <a:effectRef idx="0">
            <a:schemeClr val="accent2"/>
          </a:effectRef>
          <a:fontRef idx="minor">
            <a:schemeClr val="tx1"/>
          </a:fontRef>
        </p:style>
      </p:cxnSp>
      <p:sp>
        <p:nvSpPr>
          <p:cNvPr id="23" name="Rectangle 22">
            <a:extLst>
              <a:ext uri="{FF2B5EF4-FFF2-40B4-BE49-F238E27FC236}">
                <a16:creationId xmlns:a16="http://schemas.microsoft.com/office/drawing/2014/main" id="{5FCE782A-76F3-4352-9EFF-B59EC70988EE}"/>
              </a:ext>
            </a:extLst>
          </p:cNvPr>
          <p:cNvSpPr/>
          <p:nvPr/>
        </p:nvSpPr>
        <p:spPr>
          <a:xfrm>
            <a:off x="652768" y="3733930"/>
            <a:ext cx="3031356" cy="113061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i="1">
              <a:solidFill>
                <a:srgbClr val="003188"/>
              </a:solidFill>
              <a:latin typeface="+mj-lt"/>
            </a:endParaRPr>
          </a:p>
        </p:txBody>
      </p:sp>
      <p:sp>
        <p:nvSpPr>
          <p:cNvPr id="24" name="Rectangle 23">
            <a:extLst>
              <a:ext uri="{FF2B5EF4-FFF2-40B4-BE49-F238E27FC236}">
                <a16:creationId xmlns:a16="http://schemas.microsoft.com/office/drawing/2014/main" id="{57C537AA-2970-4CC0-B709-5E1E9B12CBDB}"/>
              </a:ext>
            </a:extLst>
          </p:cNvPr>
          <p:cNvSpPr/>
          <p:nvPr/>
        </p:nvSpPr>
        <p:spPr>
          <a:xfrm>
            <a:off x="665652" y="4928692"/>
            <a:ext cx="4106560" cy="75468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i="1">
              <a:solidFill>
                <a:srgbClr val="003188"/>
              </a:solidFill>
              <a:latin typeface="+mj-lt"/>
            </a:endParaRPr>
          </a:p>
        </p:txBody>
      </p:sp>
      <p:pic>
        <p:nvPicPr>
          <p:cNvPr id="33" name="Image 32">
            <a:extLst>
              <a:ext uri="{FF2B5EF4-FFF2-40B4-BE49-F238E27FC236}">
                <a16:creationId xmlns:a16="http://schemas.microsoft.com/office/drawing/2014/main" id="{6E956D08-6091-4061-AAC1-8C552ADE99C0}"/>
              </a:ext>
            </a:extLst>
          </p:cNvPr>
          <p:cNvPicPr>
            <a:picLocks noChangeAspect="1"/>
          </p:cNvPicPr>
          <p:nvPr/>
        </p:nvPicPr>
        <p:blipFill>
          <a:blip r:embed="rId5"/>
          <a:stretch>
            <a:fillRect/>
          </a:stretch>
        </p:blipFill>
        <p:spPr>
          <a:xfrm>
            <a:off x="609985" y="2702827"/>
            <a:ext cx="953417" cy="953417"/>
          </a:xfrm>
          <a:prstGeom prst="rect">
            <a:avLst/>
          </a:prstGeom>
        </p:spPr>
      </p:pic>
      <p:sp>
        <p:nvSpPr>
          <p:cNvPr id="3" name="Bulle narrative : rectangle à coins arrondis 2">
            <a:extLst>
              <a:ext uri="{FF2B5EF4-FFF2-40B4-BE49-F238E27FC236}">
                <a16:creationId xmlns:a16="http://schemas.microsoft.com/office/drawing/2014/main" id="{B7FA2F4A-6696-4BBC-B148-9D70843F5056}"/>
              </a:ext>
            </a:extLst>
          </p:cNvPr>
          <p:cNvSpPr/>
          <p:nvPr/>
        </p:nvSpPr>
        <p:spPr>
          <a:xfrm>
            <a:off x="5306577" y="1805079"/>
            <a:ext cx="2269474" cy="3855889"/>
          </a:xfrm>
          <a:prstGeom prst="wedgeRoundRectCallout">
            <a:avLst>
              <a:gd name="adj1" fmla="val -62375"/>
              <a:gd name="adj2" fmla="val 22570"/>
              <a:gd name="adj3" fmla="val 1666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a:solidFill>
                <a:schemeClr val="bg1"/>
              </a:solidFill>
              <a:latin typeface="+mj-lt"/>
            </a:endParaRPr>
          </a:p>
          <a:p>
            <a:pPr algn="ctr"/>
            <a:r>
              <a:rPr lang="fr-FR" sz="1100">
                <a:solidFill>
                  <a:schemeClr val="bg1"/>
                </a:solidFill>
                <a:latin typeface="+mj-lt"/>
              </a:rPr>
              <a:t>Ces 3 espaces vous sont réservés afin de personnaliser le message en fonction des modalités de dépôt en ligne de la commune. </a:t>
            </a:r>
          </a:p>
          <a:p>
            <a:pPr algn="ctr"/>
            <a:endParaRPr lang="fr-FR" sz="1100">
              <a:solidFill>
                <a:schemeClr val="bg1"/>
              </a:solidFill>
              <a:latin typeface="+mj-lt"/>
            </a:endParaRPr>
          </a:p>
          <a:p>
            <a:r>
              <a:rPr lang="fr-FR" sz="1100">
                <a:solidFill>
                  <a:schemeClr val="bg1"/>
                </a:solidFill>
                <a:latin typeface="+mj-lt"/>
              </a:rPr>
              <a:t>Vous pouvez décrire les modalités sous forme d’étapes, par exemple : </a:t>
            </a:r>
          </a:p>
          <a:p>
            <a:r>
              <a:rPr lang="fr-FR" sz="1100">
                <a:latin typeface="+mj-lt"/>
              </a:rPr>
              <a:t>1 - Créer un compte sur XXX </a:t>
            </a:r>
          </a:p>
          <a:p>
            <a:r>
              <a:rPr lang="fr-FR" sz="1100">
                <a:latin typeface="+mj-lt"/>
              </a:rPr>
              <a:t>2 - Choisir puis remplir le formulaire en ligne</a:t>
            </a:r>
          </a:p>
          <a:p>
            <a:r>
              <a:rPr lang="fr-FR" sz="1100">
                <a:latin typeface="+mj-lt"/>
              </a:rPr>
              <a:t>3 - Joindre les documents numériques du dossier</a:t>
            </a:r>
          </a:p>
          <a:p>
            <a:r>
              <a:rPr lang="fr-FR" sz="1100">
                <a:latin typeface="+mj-lt"/>
              </a:rPr>
              <a:t>4 - Recueillir le visa des parties prenantes s'il y a  lieu</a:t>
            </a:r>
          </a:p>
          <a:p>
            <a:r>
              <a:rPr lang="fr-FR" sz="1100">
                <a:latin typeface="+mj-lt"/>
              </a:rPr>
              <a:t>5 - Soumettre le dossier à l'administration</a:t>
            </a:r>
          </a:p>
          <a:p>
            <a:endParaRPr lang="fr-FR" sz="1100">
              <a:solidFill>
                <a:schemeClr val="bg1"/>
              </a:solidFill>
              <a:latin typeface="+mj-lt"/>
            </a:endParaRPr>
          </a:p>
          <a:p>
            <a:r>
              <a:rPr lang="fr-FR" sz="1100">
                <a:solidFill>
                  <a:schemeClr val="bg1"/>
                </a:solidFill>
                <a:latin typeface="+mj-lt"/>
              </a:rPr>
              <a:t>Les blocs modulables selon votre préférence. Veuillez juste à garder la même police d’écriture.</a:t>
            </a:r>
            <a:endParaRPr lang="fr-FR" sz="1100">
              <a:latin typeface="+mj-lt"/>
            </a:endParaRPr>
          </a:p>
          <a:p>
            <a:pPr algn="ctr"/>
            <a:endParaRPr lang="fr-FR" sz="1100">
              <a:solidFill>
                <a:schemeClr val="bg1"/>
              </a:solidFill>
              <a:latin typeface="+mj-lt"/>
            </a:endParaRPr>
          </a:p>
        </p:txBody>
      </p:sp>
      <p:sp>
        <p:nvSpPr>
          <p:cNvPr id="6" name="Rectangle 5">
            <a:extLst>
              <a:ext uri="{FF2B5EF4-FFF2-40B4-BE49-F238E27FC236}">
                <a16:creationId xmlns:a16="http://schemas.microsoft.com/office/drawing/2014/main" id="{E1757BC4-AE09-42B5-B7FC-D6C3E31B2C1B}"/>
              </a:ext>
            </a:extLst>
          </p:cNvPr>
          <p:cNvSpPr/>
          <p:nvPr/>
        </p:nvSpPr>
        <p:spPr>
          <a:xfrm>
            <a:off x="652768" y="2212151"/>
            <a:ext cx="4087824" cy="276999"/>
          </a:xfrm>
          <a:prstGeom prst="rect">
            <a:avLst/>
          </a:prstGeom>
        </p:spPr>
        <p:txBody>
          <a:bodyPr wrap="square">
            <a:spAutoFit/>
          </a:bodyPr>
          <a:lstStyle/>
          <a:p>
            <a:r>
              <a:rPr lang="fr-FR" sz="1200" b="1">
                <a:solidFill>
                  <a:schemeClr val="accent1"/>
                </a:solidFill>
                <a:latin typeface="+mj-lt"/>
              </a:rPr>
              <a:t>Les différentes étapes pour déposer mon dossier</a:t>
            </a:r>
          </a:p>
        </p:txBody>
      </p:sp>
      <p:sp>
        <p:nvSpPr>
          <p:cNvPr id="8" name="Rectangle 7">
            <a:extLst>
              <a:ext uri="{FF2B5EF4-FFF2-40B4-BE49-F238E27FC236}">
                <a16:creationId xmlns:a16="http://schemas.microsoft.com/office/drawing/2014/main" id="{B2893A9B-FF8D-4ED3-B409-E4AE046FDA4B}"/>
              </a:ext>
            </a:extLst>
          </p:cNvPr>
          <p:cNvSpPr/>
          <p:nvPr/>
        </p:nvSpPr>
        <p:spPr>
          <a:xfrm>
            <a:off x="839315" y="206483"/>
            <a:ext cx="3698231" cy="461665"/>
          </a:xfrm>
          <a:prstGeom prst="rect">
            <a:avLst/>
          </a:prstGeom>
        </p:spPr>
        <p:txBody>
          <a:bodyPr wrap="square">
            <a:spAutoFit/>
          </a:bodyPr>
          <a:lstStyle/>
          <a:p>
            <a:pPr algn="ctr"/>
            <a:r>
              <a:rPr lang="fr-FR" sz="1200" b="1">
                <a:solidFill>
                  <a:schemeClr val="accent1"/>
                </a:solidFill>
                <a:latin typeface="+mj-lt"/>
              </a:rPr>
              <a:t>LA DEMATERIALISATION DES  DEMANDES D’AUTORISATION D’URBANISME</a:t>
            </a:r>
          </a:p>
        </p:txBody>
      </p:sp>
      <p:sp>
        <p:nvSpPr>
          <p:cNvPr id="22" name="ZoneTexte 21">
            <a:extLst>
              <a:ext uri="{FF2B5EF4-FFF2-40B4-BE49-F238E27FC236}">
                <a16:creationId xmlns:a16="http://schemas.microsoft.com/office/drawing/2014/main" id="{0256B3D9-D640-4675-AD36-E2D559A43148}"/>
              </a:ext>
            </a:extLst>
          </p:cNvPr>
          <p:cNvSpPr txBox="1"/>
          <p:nvPr/>
        </p:nvSpPr>
        <p:spPr>
          <a:xfrm>
            <a:off x="4430733" y="6773034"/>
            <a:ext cx="376060" cy="282706"/>
          </a:xfrm>
          <a:prstGeom prst="rect">
            <a:avLst/>
          </a:prstGeom>
          <a:noFill/>
        </p:spPr>
        <p:txBody>
          <a:bodyPr wrap="square" rtlCol="0">
            <a:spAutoFit/>
          </a:bodyPr>
          <a:lstStyle/>
          <a:p>
            <a:pPr algn="ctr"/>
            <a:r>
              <a:rPr lang="fr-FR" b="1">
                <a:solidFill>
                  <a:schemeClr val="accent1"/>
                </a:solidFill>
                <a:latin typeface="+mj-lt"/>
              </a:rPr>
              <a:t>2 |</a:t>
            </a:r>
          </a:p>
        </p:txBody>
      </p:sp>
      <p:pic>
        <p:nvPicPr>
          <p:cNvPr id="26" name="Image 25" descr="Une image contenant signe&#10;&#10;Description générée automatiquement">
            <a:extLst>
              <a:ext uri="{FF2B5EF4-FFF2-40B4-BE49-F238E27FC236}">
                <a16:creationId xmlns:a16="http://schemas.microsoft.com/office/drawing/2014/main" id="{CCD511FB-DCCD-4C14-AFCD-5FF0342ADA7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45401" y="6682928"/>
            <a:ext cx="469391" cy="372812"/>
          </a:xfrm>
          <a:prstGeom prst="rect">
            <a:avLst/>
          </a:prstGeom>
        </p:spPr>
      </p:pic>
      <p:pic>
        <p:nvPicPr>
          <p:cNvPr id="11" name="Picture 2" descr="Ministère de l'Écologie (France) — Wikipédia">
            <a:extLst>
              <a:ext uri="{FF2B5EF4-FFF2-40B4-BE49-F238E27FC236}">
                <a16:creationId xmlns:a16="http://schemas.microsoft.com/office/drawing/2014/main" id="{23C5C183-B2B5-4721-ABB5-46BB630DFF8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9210" y="6598720"/>
            <a:ext cx="636800" cy="45076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a:extLst>
              <a:ext uri="{FF2B5EF4-FFF2-40B4-BE49-F238E27FC236}">
                <a16:creationId xmlns:a16="http://schemas.microsoft.com/office/drawing/2014/main" id="{5AE7AE41-8E91-4BF8-B016-483CAA0A6E7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3499" y="6672631"/>
            <a:ext cx="497029" cy="20049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logo AdCF">
            <a:extLst>
              <a:ext uri="{FF2B5EF4-FFF2-40B4-BE49-F238E27FC236}">
                <a16:creationId xmlns:a16="http://schemas.microsoft.com/office/drawing/2014/main" id="{1E335933-C72D-4289-8806-C8185DA9992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00668" y="6630682"/>
            <a:ext cx="351782" cy="280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2278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8A83DC4-0508-4996-9E69-B9DA15F6210E}"/>
              </a:ext>
            </a:extLst>
          </p:cNvPr>
          <p:cNvSpPr/>
          <p:nvPr/>
        </p:nvSpPr>
        <p:spPr>
          <a:xfrm>
            <a:off x="547593" y="1404634"/>
            <a:ext cx="4276865" cy="769441"/>
          </a:xfrm>
          <a:prstGeom prst="rect">
            <a:avLst/>
          </a:prstGeom>
        </p:spPr>
        <p:txBody>
          <a:bodyPr wrap="square">
            <a:spAutoFit/>
          </a:bodyPr>
          <a:lstStyle/>
          <a:p>
            <a:pPr algn="just"/>
            <a:r>
              <a:rPr lang="fr-FR" sz="1100">
                <a:solidFill>
                  <a:schemeClr val="accent1"/>
                </a:solidFill>
                <a:latin typeface="+mj-lt"/>
              </a:rPr>
              <a:t>Pour l’usager comme pour l’administration, la dématérialisation permet un gain de temps sur le traitement du dossier. Les agents seront davantage disponibles pour vous offrir un service de conseil et d’accompagnement sur le fond des dossiers. </a:t>
            </a:r>
          </a:p>
        </p:txBody>
      </p:sp>
      <p:sp>
        <p:nvSpPr>
          <p:cNvPr id="16" name="ZoneTexte 15">
            <a:extLst>
              <a:ext uri="{FF2B5EF4-FFF2-40B4-BE49-F238E27FC236}">
                <a16:creationId xmlns:a16="http://schemas.microsoft.com/office/drawing/2014/main" id="{D941BCB6-0BC5-49C4-A4DF-DEF5A4D3A528}"/>
              </a:ext>
            </a:extLst>
          </p:cNvPr>
          <p:cNvSpPr txBox="1"/>
          <p:nvPr/>
        </p:nvSpPr>
        <p:spPr>
          <a:xfrm>
            <a:off x="836207" y="763972"/>
            <a:ext cx="3698233" cy="461665"/>
          </a:xfrm>
          <a:prstGeom prst="rect">
            <a:avLst/>
          </a:prstGeom>
          <a:noFill/>
        </p:spPr>
        <p:txBody>
          <a:bodyPr wrap="square" rtlCol="0" anchor="t">
            <a:spAutoFit/>
          </a:bodyPr>
          <a:lstStyle/>
          <a:p>
            <a:pPr algn="ctr"/>
            <a:r>
              <a:rPr lang="fr-FR" sz="1200" b="1">
                <a:solidFill>
                  <a:srgbClr val="E75757"/>
                </a:solidFill>
                <a:latin typeface="+mj-lt"/>
              </a:rPr>
              <a:t>L’agent en mairie pourra –t- il toujours m'aider </a:t>
            </a:r>
            <a:endParaRPr lang="fr-FR">
              <a:latin typeface="+mj-lt"/>
            </a:endParaRPr>
          </a:p>
          <a:p>
            <a:pPr algn="ctr"/>
            <a:r>
              <a:rPr lang="fr-FR" sz="1200" b="1">
                <a:solidFill>
                  <a:srgbClr val="E75757"/>
                </a:solidFill>
                <a:latin typeface="+mj-lt"/>
              </a:rPr>
              <a:t>à constituer mon dossier ?</a:t>
            </a:r>
            <a:endParaRPr lang="fr-FR">
              <a:latin typeface="+mj-lt"/>
            </a:endParaRPr>
          </a:p>
        </p:txBody>
      </p:sp>
      <p:sp>
        <p:nvSpPr>
          <p:cNvPr id="17" name="Rectangle 16">
            <a:extLst>
              <a:ext uri="{FF2B5EF4-FFF2-40B4-BE49-F238E27FC236}">
                <a16:creationId xmlns:a16="http://schemas.microsoft.com/office/drawing/2014/main" id="{EE1C1DEE-8DE4-4D43-B035-C5C79DBE89A6}"/>
              </a:ext>
            </a:extLst>
          </p:cNvPr>
          <p:cNvSpPr/>
          <p:nvPr/>
        </p:nvSpPr>
        <p:spPr>
          <a:xfrm>
            <a:off x="627321" y="2251197"/>
            <a:ext cx="4151000" cy="178243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b="1">
                <a:solidFill>
                  <a:schemeClr val="accent1"/>
                </a:solidFill>
                <a:latin typeface="+mj-lt"/>
              </a:rPr>
              <a:t>Nos agents restent à votre disposition pour vous accompagner dans cette démarche. Un espace dédié est à votre disposition à la Direction XXX, Bureau XXX, adresse. </a:t>
            </a:r>
          </a:p>
          <a:p>
            <a:endParaRPr lang="fr-FR" sz="1100" b="1">
              <a:solidFill>
                <a:schemeClr val="accent1"/>
              </a:solidFill>
              <a:latin typeface="+mj-lt"/>
            </a:endParaRPr>
          </a:p>
          <a:p>
            <a:r>
              <a:rPr lang="fr-FR" sz="1100" b="1">
                <a:solidFill>
                  <a:schemeClr val="accent1"/>
                </a:solidFill>
                <a:latin typeface="+mj-lt"/>
              </a:rPr>
              <a:t>Plus d’information - Écrivez à XX@XX</a:t>
            </a:r>
            <a:endParaRPr lang="fr-FR" sz="1100" b="1">
              <a:solidFill>
                <a:schemeClr val="accent1"/>
              </a:solidFill>
              <a:latin typeface="+mj-lt"/>
              <a:cs typeface="Calibri"/>
            </a:endParaRPr>
          </a:p>
        </p:txBody>
      </p:sp>
      <p:pic>
        <p:nvPicPr>
          <p:cNvPr id="5" name="Image 4">
            <a:extLst>
              <a:ext uri="{FF2B5EF4-FFF2-40B4-BE49-F238E27FC236}">
                <a16:creationId xmlns:a16="http://schemas.microsoft.com/office/drawing/2014/main" id="{B2AF3AA3-E7B6-4C6B-8853-8BD1F457D84D}"/>
              </a:ext>
            </a:extLst>
          </p:cNvPr>
          <p:cNvPicPr>
            <a:picLocks noChangeAspect="1"/>
          </p:cNvPicPr>
          <p:nvPr/>
        </p:nvPicPr>
        <p:blipFill>
          <a:blip r:embed="rId2"/>
          <a:stretch>
            <a:fillRect/>
          </a:stretch>
        </p:blipFill>
        <p:spPr>
          <a:xfrm>
            <a:off x="404883" y="4324366"/>
            <a:ext cx="1212170" cy="1212170"/>
          </a:xfrm>
          <a:prstGeom prst="rect">
            <a:avLst/>
          </a:prstGeom>
        </p:spPr>
      </p:pic>
      <p:sp>
        <p:nvSpPr>
          <p:cNvPr id="19" name="ZoneTexte 18">
            <a:extLst>
              <a:ext uri="{FF2B5EF4-FFF2-40B4-BE49-F238E27FC236}">
                <a16:creationId xmlns:a16="http://schemas.microsoft.com/office/drawing/2014/main" id="{1CFC0B1A-CF17-4A68-BDE1-0B2E00F20E22}"/>
              </a:ext>
            </a:extLst>
          </p:cNvPr>
          <p:cNvSpPr txBox="1"/>
          <p:nvPr/>
        </p:nvSpPr>
        <p:spPr>
          <a:xfrm>
            <a:off x="1626494" y="4108922"/>
            <a:ext cx="3051897" cy="430887"/>
          </a:xfrm>
          <a:prstGeom prst="rect">
            <a:avLst/>
          </a:prstGeom>
          <a:noFill/>
        </p:spPr>
        <p:txBody>
          <a:bodyPr wrap="square" rtlCol="0">
            <a:spAutoFit/>
          </a:bodyPr>
          <a:lstStyle/>
          <a:p>
            <a:r>
              <a:rPr lang="fr-FR" sz="1100" b="1">
                <a:solidFill>
                  <a:schemeClr val="accent1"/>
                </a:solidFill>
                <a:latin typeface="+mj-lt"/>
              </a:rPr>
              <a:t>Je n’ai aucune connaissance en informatique, vais-je y arriver ?</a:t>
            </a:r>
          </a:p>
        </p:txBody>
      </p:sp>
      <p:sp>
        <p:nvSpPr>
          <p:cNvPr id="20" name="Rectangle 19">
            <a:extLst>
              <a:ext uri="{FF2B5EF4-FFF2-40B4-BE49-F238E27FC236}">
                <a16:creationId xmlns:a16="http://schemas.microsoft.com/office/drawing/2014/main" id="{4C67B648-1C16-4058-8972-521554A71AAA}"/>
              </a:ext>
            </a:extLst>
          </p:cNvPr>
          <p:cNvSpPr/>
          <p:nvPr/>
        </p:nvSpPr>
        <p:spPr>
          <a:xfrm>
            <a:off x="1617053" y="4516669"/>
            <a:ext cx="3161268" cy="600164"/>
          </a:xfrm>
          <a:prstGeom prst="rect">
            <a:avLst/>
          </a:prstGeom>
        </p:spPr>
        <p:txBody>
          <a:bodyPr wrap="square">
            <a:spAutoFit/>
          </a:bodyPr>
          <a:lstStyle/>
          <a:p>
            <a:pPr algn="just"/>
            <a:r>
              <a:rPr lang="fr-FR" sz="1100">
                <a:solidFill>
                  <a:schemeClr val="accent1"/>
                </a:solidFill>
                <a:latin typeface="+mj-lt"/>
              </a:rPr>
              <a:t>Afin d’accompagner les usagers  dans la constitution de leur dossier électronique, la commune met à disposition XXXXX. </a:t>
            </a:r>
            <a:endParaRPr lang="fr-FR" sz="1100">
              <a:solidFill>
                <a:schemeClr val="accent2"/>
              </a:solidFill>
              <a:latin typeface="+mj-lt"/>
            </a:endParaRPr>
          </a:p>
        </p:txBody>
      </p:sp>
      <p:sp>
        <p:nvSpPr>
          <p:cNvPr id="10" name="Rectangle 9">
            <a:extLst>
              <a:ext uri="{FF2B5EF4-FFF2-40B4-BE49-F238E27FC236}">
                <a16:creationId xmlns:a16="http://schemas.microsoft.com/office/drawing/2014/main" id="{DE4FD8E3-4C27-4163-8BB4-4C387F0BF460}"/>
              </a:ext>
            </a:extLst>
          </p:cNvPr>
          <p:cNvSpPr/>
          <p:nvPr/>
        </p:nvSpPr>
        <p:spPr>
          <a:xfrm>
            <a:off x="547593" y="5827275"/>
            <a:ext cx="4197808" cy="430887"/>
          </a:xfrm>
          <a:prstGeom prst="rect">
            <a:avLst/>
          </a:prstGeom>
        </p:spPr>
        <p:txBody>
          <a:bodyPr wrap="square" anchor="t">
            <a:spAutoFit/>
          </a:bodyPr>
          <a:lstStyle/>
          <a:p>
            <a:pPr algn="just"/>
            <a:r>
              <a:rPr lang="fr-FR" sz="1100" dirty="0">
                <a:solidFill>
                  <a:schemeClr val="accent1"/>
                </a:solidFill>
                <a:latin typeface="+mj-lt"/>
              </a:rPr>
              <a:t>A noter, le dépôt </a:t>
            </a:r>
            <a:r>
              <a:rPr lang="fr-FR" sz="1100">
                <a:solidFill>
                  <a:schemeClr val="accent1"/>
                </a:solidFill>
                <a:latin typeface="+mj-lt"/>
              </a:rPr>
              <a:t>papier est </a:t>
            </a:r>
            <a:r>
              <a:rPr lang="fr-FR" sz="1100" dirty="0">
                <a:solidFill>
                  <a:schemeClr val="accent1"/>
                </a:solidFill>
                <a:latin typeface="+mj-lt"/>
              </a:rPr>
              <a:t>toujours possible en Mairie, ou par l’envoi d’un courrier recommandé à l’adresse indiqué ci-dessus.</a:t>
            </a:r>
          </a:p>
        </p:txBody>
      </p:sp>
      <p:sp>
        <p:nvSpPr>
          <p:cNvPr id="15" name="Bulle narrative : rectangle à coins arrondis 14">
            <a:extLst>
              <a:ext uri="{FF2B5EF4-FFF2-40B4-BE49-F238E27FC236}">
                <a16:creationId xmlns:a16="http://schemas.microsoft.com/office/drawing/2014/main" id="{27DF7D5C-07FE-4C09-B662-6EF4DDC58CFB}"/>
              </a:ext>
            </a:extLst>
          </p:cNvPr>
          <p:cNvSpPr/>
          <p:nvPr/>
        </p:nvSpPr>
        <p:spPr>
          <a:xfrm>
            <a:off x="5211610" y="2361366"/>
            <a:ext cx="2269474" cy="916086"/>
          </a:xfrm>
          <a:prstGeom prst="wedgeRoundRectCallout">
            <a:avLst>
              <a:gd name="adj1" fmla="val -62375"/>
              <a:gd name="adj2" fmla="val 22570"/>
              <a:gd name="adj3" fmla="val 1666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a:solidFill>
                <a:schemeClr val="bg1"/>
              </a:solidFill>
              <a:latin typeface="+mj-lt"/>
            </a:endParaRPr>
          </a:p>
          <a:p>
            <a:pPr algn="ctr"/>
            <a:r>
              <a:rPr lang="fr-FR" sz="1100">
                <a:solidFill>
                  <a:schemeClr val="bg1"/>
                </a:solidFill>
                <a:latin typeface="+mj-lt"/>
              </a:rPr>
              <a:t>Cet encart est à personnaliser avec le nom et adresse de l’espace dédié à disposition des pétitionnaire.</a:t>
            </a:r>
          </a:p>
          <a:p>
            <a:pPr algn="ctr"/>
            <a:endParaRPr lang="fr-FR" sz="1100">
              <a:solidFill>
                <a:schemeClr val="bg1"/>
              </a:solidFill>
              <a:latin typeface="+mj-lt"/>
            </a:endParaRPr>
          </a:p>
        </p:txBody>
      </p:sp>
      <p:sp>
        <p:nvSpPr>
          <p:cNvPr id="18" name="Bulle narrative : rectangle à coins arrondis 17">
            <a:extLst>
              <a:ext uri="{FF2B5EF4-FFF2-40B4-BE49-F238E27FC236}">
                <a16:creationId xmlns:a16="http://schemas.microsoft.com/office/drawing/2014/main" id="{D9610557-E242-40E9-9BCA-9DBF0BD45DDE}"/>
              </a:ext>
            </a:extLst>
          </p:cNvPr>
          <p:cNvSpPr/>
          <p:nvPr/>
        </p:nvSpPr>
        <p:spPr>
          <a:xfrm>
            <a:off x="5211610" y="3891698"/>
            <a:ext cx="2269474" cy="2255714"/>
          </a:xfrm>
          <a:prstGeom prst="wedgeRoundRectCallout">
            <a:avLst>
              <a:gd name="adj1" fmla="val -62860"/>
              <a:gd name="adj2" fmla="val -16013"/>
              <a:gd name="adj3" fmla="val 1666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a:solidFill>
                <a:schemeClr val="bg1"/>
              </a:solidFill>
              <a:latin typeface="+mj-lt"/>
            </a:endParaRPr>
          </a:p>
          <a:p>
            <a:pPr algn="ctr"/>
            <a:r>
              <a:rPr lang="fr-FR" sz="1100">
                <a:solidFill>
                  <a:schemeClr val="bg1"/>
                </a:solidFill>
                <a:latin typeface="+mj-lt"/>
              </a:rPr>
              <a:t>Ce paragraphe est à personnaliser en fonction des modalités d’aide mise en place par la communauté. Par exemple, si c’est votre cas vous pouvez écrire </a:t>
            </a:r>
          </a:p>
          <a:p>
            <a:pPr algn="ctr"/>
            <a:endParaRPr lang="fr-FR" sz="1100">
              <a:solidFill>
                <a:schemeClr val="bg1"/>
              </a:solidFill>
              <a:latin typeface="+mj-lt"/>
            </a:endParaRPr>
          </a:p>
          <a:p>
            <a:pPr algn="ctr"/>
            <a:r>
              <a:rPr lang="fr-FR" sz="1100" i="1">
                <a:solidFill>
                  <a:schemeClr val="bg1"/>
                </a:solidFill>
                <a:latin typeface="+mj-lt"/>
              </a:rPr>
              <a:t>« la commune met à disposition un poste informatique au sein des murs de la mairie. Par ailleurs, un accompagnement au téléservice sera à votre disposition au Guichet Unique. »</a:t>
            </a:r>
          </a:p>
          <a:p>
            <a:pPr algn="ctr"/>
            <a:endParaRPr lang="fr-FR" sz="1100">
              <a:solidFill>
                <a:schemeClr val="bg1"/>
              </a:solidFill>
              <a:latin typeface="+mj-lt"/>
            </a:endParaRPr>
          </a:p>
        </p:txBody>
      </p:sp>
      <p:sp>
        <p:nvSpPr>
          <p:cNvPr id="2" name="Rectangle 1">
            <a:extLst>
              <a:ext uri="{FF2B5EF4-FFF2-40B4-BE49-F238E27FC236}">
                <a16:creationId xmlns:a16="http://schemas.microsoft.com/office/drawing/2014/main" id="{0D08AD59-BAB8-474C-B6D4-A8FFB929FB24}"/>
              </a:ext>
            </a:extLst>
          </p:cNvPr>
          <p:cNvSpPr/>
          <p:nvPr/>
        </p:nvSpPr>
        <p:spPr>
          <a:xfrm>
            <a:off x="839315" y="206483"/>
            <a:ext cx="3698231" cy="461665"/>
          </a:xfrm>
          <a:prstGeom prst="rect">
            <a:avLst/>
          </a:prstGeom>
        </p:spPr>
        <p:txBody>
          <a:bodyPr wrap="square">
            <a:spAutoFit/>
          </a:bodyPr>
          <a:lstStyle/>
          <a:p>
            <a:pPr algn="ctr"/>
            <a:r>
              <a:rPr lang="fr-FR" sz="1200" b="1">
                <a:solidFill>
                  <a:schemeClr val="accent1"/>
                </a:solidFill>
                <a:latin typeface="+mj-lt"/>
              </a:rPr>
              <a:t>LA DEMATERIALISATION DES  DEMANDES D’AUTORISATION D’URBANISME</a:t>
            </a:r>
          </a:p>
        </p:txBody>
      </p:sp>
      <p:sp>
        <p:nvSpPr>
          <p:cNvPr id="23" name="ZoneTexte 22">
            <a:extLst>
              <a:ext uri="{FF2B5EF4-FFF2-40B4-BE49-F238E27FC236}">
                <a16:creationId xmlns:a16="http://schemas.microsoft.com/office/drawing/2014/main" id="{4C08C4B5-A0B1-483C-8DF2-569DB9A9B5A1}"/>
              </a:ext>
            </a:extLst>
          </p:cNvPr>
          <p:cNvSpPr txBox="1"/>
          <p:nvPr/>
        </p:nvSpPr>
        <p:spPr>
          <a:xfrm>
            <a:off x="4430733" y="6773034"/>
            <a:ext cx="376060" cy="282706"/>
          </a:xfrm>
          <a:prstGeom prst="rect">
            <a:avLst/>
          </a:prstGeom>
          <a:noFill/>
        </p:spPr>
        <p:txBody>
          <a:bodyPr wrap="square" rtlCol="0">
            <a:spAutoFit/>
          </a:bodyPr>
          <a:lstStyle/>
          <a:p>
            <a:pPr algn="ctr"/>
            <a:r>
              <a:rPr lang="fr-FR" b="1">
                <a:solidFill>
                  <a:schemeClr val="accent1"/>
                </a:solidFill>
                <a:latin typeface="+mj-lt"/>
              </a:rPr>
              <a:t>3 |</a:t>
            </a:r>
          </a:p>
        </p:txBody>
      </p:sp>
      <p:pic>
        <p:nvPicPr>
          <p:cNvPr id="25" name="Image 24" descr="Une image contenant signe&#10;&#10;Description générée automatiquement">
            <a:extLst>
              <a:ext uri="{FF2B5EF4-FFF2-40B4-BE49-F238E27FC236}">
                <a16:creationId xmlns:a16="http://schemas.microsoft.com/office/drawing/2014/main" id="{6C2D5440-BD65-4FC3-92BA-D53E419415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5401" y="6682928"/>
            <a:ext cx="469391" cy="372812"/>
          </a:xfrm>
          <a:prstGeom prst="rect">
            <a:avLst/>
          </a:prstGeom>
        </p:spPr>
      </p:pic>
      <p:pic>
        <p:nvPicPr>
          <p:cNvPr id="4" name="Picture 2" descr="Ministère de l'Écologie (France) — Wikipédia">
            <a:extLst>
              <a:ext uri="{FF2B5EF4-FFF2-40B4-BE49-F238E27FC236}">
                <a16:creationId xmlns:a16="http://schemas.microsoft.com/office/drawing/2014/main" id="{DE5AE030-868F-4BC2-BB07-5B79BD11F5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210" y="6598720"/>
            <a:ext cx="636800" cy="4507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a:extLst>
              <a:ext uri="{FF2B5EF4-FFF2-40B4-BE49-F238E27FC236}">
                <a16:creationId xmlns:a16="http://schemas.microsoft.com/office/drawing/2014/main" id="{A8E28EC5-BDAC-451F-97A9-BD035546386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3499" y="6672631"/>
            <a:ext cx="497029" cy="20049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logo AdCF">
            <a:extLst>
              <a:ext uri="{FF2B5EF4-FFF2-40B4-BE49-F238E27FC236}">
                <a16:creationId xmlns:a16="http://schemas.microsoft.com/office/drawing/2014/main" id="{42AD0893-D270-4535-B1CA-25F7BDA8A63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668" y="6630682"/>
            <a:ext cx="351782" cy="280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449465"/>
      </p:ext>
    </p:extLst>
  </p:cSld>
  <p:clrMapOvr>
    <a:masterClrMapping/>
  </p:clrMapOvr>
</p:sld>
</file>

<file path=ppt/theme/theme1.xml><?xml version="1.0" encoding="utf-8"?>
<a:theme xmlns:a="http://schemas.openxmlformats.org/drawingml/2006/main" name="Convictions RH">
  <a:themeElements>
    <a:clrScheme name="Personnalisé 19">
      <a:dk1>
        <a:sysClr val="windowText" lastClr="000000"/>
      </a:dk1>
      <a:lt1>
        <a:sysClr val="window" lastClr="FFFFFF"/>
      </a:lt1>
      <a:dk2>
        <a:srgbClr val="555555"/>
      </a:dk2>
      <a:lt2>
        <a:srgbClr val="B4BAAF"/>
      </a:lt2>
      <a:accent1>
        <a:srgbClr val="27348B"/>
      </a:accent1>
      <a:accent2>
        <a:srgbClr val="E75757"/>
      </a:accent2>
      <a:accent3>
        <a:srgbClr val="5A65B2"/>
      </a:accent3>
      <a:accent4>
        <a:srgbClr val="D5D6C9"/>
      </a:accent4>
      <a:accent5>
        <a:srgbClr val="FDCF37"/>
      </a:accent5>
      <a:accent6>
        <a:srgbClr val="169BD4"/>
      </a:accent6>
      <a:hlink>
        <a:srgbClr val="0000FF"/>
      </a:hlink>
      <a:folHlink>
        <a:srgbClr val="800080"/>
      </a:folHlink>
    </a:clrScheme>
    <a:fontScheme name="Convictions R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4A2812917F0A42BCE80316557B0DDA" ma:contentTypeVersion="12" ma:contentTypeDescription="Crée un document." ma:contentTypeScope="" ma:versionID="8088e26ec197cd2115e56cff66c8cfb3">
  <xsd:schema xmlns:xsd="http://www.w3.org/2001/XMLSchema" xmlns:xs="http://www.w3.org/2001/XMLSchema" xmlns:p="http://schemas.microsoft.com/office/2006/metadata/properties" xmlns:ns2="19ccf657-9244-4c67-bcea-335c71b2193b" xmlns:ns3="e7d86177-c4a4-4563-b5d2-31d2870a5169" targetNamespace="http://schemas.microsoft.com/office/2006/metadata/properties" ma:root="true" ma:fieldsID="07da4416875a6fdfc23c26db6f39fb02" ns2:_="" ns3:_="">
    <xsd:import namespace="19ccf657-9244-4c67-bcea-335c71b2193b"/>
    <xsd:import namespace="e7d86177-c4a4-4563-b5d2-31d2870a516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cf657-9244-4c67-bcea-335c71b219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d86177-c4a4-4563-b5d2-31d2870a5169"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866CFD-679B-4AAA-BB7A-0A332F557D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cf657-9244-4c67-bcea-335c71b2193b"/>
    <ds:schemaRef ds:uri="e7d86177-c4a4-4563-b5d2-31d2870a51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8669E0-A42C-4C27-BF0E-115F215E2979}">
  <ds:schemaRefs>
    <ds:schemaRef ds:uri="http://schemas.microsoft.com/sharepoint/v3/contenttype/forms"/>
  </ds:schemaRefs>
</ds:datastoreItem>
</file>

<file path=customXml/itemProps3.xml><?xml version="1.0" encoding="utf-8"?>
<ds:datastoreItem xmlns:ds="http://schemas.openxmlformats.org/officeDocument/2006/customXml" ds:itemID="{E5793433-D89B-4F51-9C09-E16166D2DEF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41</TotalTime>
  <Words>675</Words>
  <Application>Microsoft Office PowerPoint</Application>
  <PresentationFormat>B5 (ISO) (176 x 250 mm)</PresentationFormat>
  <Paragraphs>61</Paragraphs>
  <Slides>4</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vt:i4>
      </vt:variant>
    </vt:vector>
  </HeadingPairs>
  <TitlesOfParts>
    <vt:vector size="7" baseType="lpstr">
      <vt:lpstr>Arial</vt:lpstr>
      <vt:lpstr>Calibri</vt:lpstr>
      <vt:lpstr>Convictions RH</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Masque Powerpoint ConvictionsRH</dc:title>
  <dc:creator>ConvictionsRH</dc:creator>
  <cp:lastModifiedBy>Cécile</cp:lastModifiedBy>
  <cp:revision>21</cp:revision>
  <cp:lastPrinted>2019-10-25T07:55:46Z</cp:lastPrinted>
  <dcterms:created xsi:type="dcterms:W3CDTF">2016-03-01T13:50:59Z</dcterms:created>
  <dcterms:modified xsi:type="dcterms:W3CDTF">2020-11-02T11:12:45Z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0x0101006D4A2812917F0A42BCE80316557B0DDA</vt:lpwstr>
  </property>
</Properties>
</file>